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</p:sldMasterIdLst>
  <p:sldIdLst>
    <p:sldId id="256" r:id="rId4"/>
    <p:sldId id="257" r:id="rId5"/>
  </p:sldIdLst>
  <p:sldSz cx="12192000" cy="16256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61AD"/>
    <a:srgbClr val="73BF44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7CCC82-3822-4631-B384-457D16E05331}" v="7" dt="2022-09-24T09:15:43.1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36" d="100"/>
          <a:sy n="36" d="100"/>
        </p:scale>
        <p:origin x="24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en, Nguyen Thu" userId="c39ba2ef-1e9e-438d-9dad-e0068403b2b7" providerId="ADAL" clId="{D57CCC82-3822-4631-B384-457D16E05331}"/>
    <pc:docChg chg="undo custSel modSld">
      <pc:chgData name="Hien, Nguyen Thu" userId="c39ba2ef-1e9e-438d-9dad-e0068403b2b7" providerId="ADAL" clId="{D57CCC82-3822-4631-B384-457D16E05331}" dt="2022-09-24T09:31:00.580" v="19" actId="14100"/>
      <pc:docMkLst>
        <pc:docMk/>
      </pc:docMkLst>
      <pc:sldChg chg="addSp delSp modSp mod">
        <pc:chgData name="Hien, Nguyen Thu" userId="c39ba2ef-1e9e-438d-9dad-e0068403b2b7" providerId="ADAL" clId="{D57CCC82-3822-4631-B384-457D16E05331}" dt="2022-09-24T09:15:24.132" v="18" actId="1076"/>
        <pc:sldMkLst>
          <pc:docMk/>
          <pc:sldMk cId="1895813229" sldId="256"/>
        </pc:sldMkLst>
        <pc:spChg chg="del">
          <ac:chgData name="Hien, Nguyen Thu" userId="c39ba2ef-1e9e-438d-9dad-e0068403b2b7" providerId="ADAL" clId="{D57CCC82-3822-4631-B384-457D16E05331}" dt="2022-09-24T09:13:23.373" v="3" actId="478"/>
          <ac:spMkLst>
            <pc:docMk/>
            <pc:sldMk cId="1895813229" sldId="256"/>
            <ac:spMk id="3" creationId="{7F23F8D0-8031-1636-B395-299472A9F0FA}"/>
          </ac:spMkLst>
        </pc:spChg>
        <pc:spChg chg="add del">
          <ac:chgData name="Hien, Nguyen Thu" userId="c39ba2ef-1e9e-438d-9dad-e0068403b2b7" providerId="ADAL" clId="{D57CCC82-3822-4631-B384-457D16E05331}" dt="2022-09-24T09:13:11.138" v="2" actId="478"/>
          <ac:spMkLst>
            <pc:docMk/>
            <pc:sldMk cId="1895813229" sldId="256"/>
            <ac:spMk id="14" creationId="{95A4AD80-B6C4-AFE1-B847-2893E517F328}"/>
          </ac:spMkLst>
        </pc:spChg>
        <pc:spChg chg="del">
          <ac:chgData name="Hien, Nguyen Thu" userId="c39ba2ef-1e9e-438d-9dad-e0068403b2b7" providerId="ADAL" clId="{D57CCC82-3822-4631-B384-457D16E05331}" dt="2022-09-24T09:13:04.391" v="0" actId="478"/>
          <ac:spMkLst>
            <pc:docMk/>
            <pc:sldMk cId="1895813229" sldId="256"/>
            <ac:spMk id="30" creationId="{70CA80F2-DDEC-C7A5-2560-A70B4C015A28}"/>
          </ac:spMkLst>
        </pc:spChg>
        <pc:grpChg chg="del">
          <ac:chgData name="Hien, Nguyen Thu" userId="c39ba2ef-1e9e-438d-9dad-e0068403b2b7" providerId="ADAL" clId="{D57CCC82-3822-4631-B384-457D16E05331}" dt="2022-09-24T09:14:42.050" v="10" actId="478"/>
          <ac:grpSpMkLst>
            <pc:docMk/>
            <pc:sldMk cId="1895813229" sldId="256"/>
            <ac:grpSpMk id="4" creationId="{42BD50D9-A8D8-DD75-0A50-3EB2DB47227A}"/>
          </ac:grpSpMkLst>
        </pc:grpChg>
        <pc:picChg chg="add mod">
          <ac:chgData name="Hien, Nguyen Thu" userId="c39ba2ef-1e9e-438d-9dad-e0068403b2b7" providerId="ADAL" clId="{D57CCC82-3822-4631-B384-457D16E05331}" dt="2022-09-24T09:15:24.132" v="18" actId="1076"/>
          <ac:picMkLst>
            <pc:docMk/>
            <pc:sldMk cId="1895813229" sldId="256"/>
            <ac:picMk id="2" creationId="{E391F650-436E-764A-9041-C0E652BE80EF}"/>
          </ac:picMkLst>
        </pc:picChg>
        <pc:picChg chg="del">
          <ac:chgData name="Hien, Nguyen Thu" userId="c39ba2ef-1e9e-438d-9dad-e0068403b2b7" providerId="ADAL" clId="{D57CCC82-3822-4631-B384-457D16E05331}" dt="2022-09-24T09:14:51.622" v="13" actId="478"/>
          <ac:picMkLst>
            <pc:docMk/>
            <pc:sldMk cId="1895813229" sldId="256"/>
            <ac:picMk id="41" creationId="{2CE1E52A-F769-A7D8-BB51-0D19687F263C}"/>
          </ac:picMkLst>
        </pc:picChg>
        <pc:picChg chg="del">
          <ac:chgData name="Hien, Nguyen Thu" userId="c39ba2ef-1e9e-438d-9dad-e0068403b2b7" providerId="ADAL" clId="{D57CCC82-3822-4631-B384-457D16E05331}" dt="2022-09-24T09:14:59.584" v="15" actId="478"/>
          <ac:picMkLst>
            <pc:docMk/>
            <pc:sldMk cId="1895813229" sldId="256"/>
            <ac:picMk id="45" creationId="{3CB353DA-802F-BA22-2D86-A7DFEAB06C2B}"/>
          </ac:picMkLst>
        </pc:picChg>
        <pc:picChg chg="del">
          <ac:chgData name="Hien, Nguyen Thu" userId="c39ba2ef-1e9e-438d-9dad-e0068403b2b7" providerId="ADAL" clId="{D57CCC82-3822-4631-B384-457D16E05331}" dt="2022-09-24T09:14:58.730" v="14" actId="478"/>
          <ac:picMkLst>
            <pc:docMk/>
            <pc:sldMk cId="1895813229" sldId="256"/>
            <ac:picMk id="1026" creationId="{1D8E7689-5AAC-792F-F064-ED3F9E413511}"/>
          </ac:picMkLst>
        </pc:picChg>
      </pc:sldChg>
      <pc:sldChg chg="delSp modSp mod">
        <pc:chgData name="Hien, Nguyen Thu" userId="c39ba2ef-1e9e-438d-9dad-e0068403b2b7" providerId="ADAL" clId="{D57CCC82-3822-4631-B384-457D16E05331}" dt="2022-09-24T09:31:00.580" v="19" actId="14100"/>
        <pc:sldMkLst>
          <pc:docMk/>
          <pc:sldMk cId="3705693716" sldId="257"/>
        </pc:sldMkLst>
        <pc:spChg chg="del">
          <ac:chgData name="Hien, Nguyen Thu" userId="c39ba2ef-1e9e-438d-9dad-e0068403b2b7" providerId="ADAL" clId="{D57CCC82-3822-4631-B384-457D16E05331}" dt="2022-09-24T09:13:33.029" v="4" actId="478"/>
          <ac:spMkLst>
            <pc:docMk/>
            <pc:sldMk cId="3705693716" sldId="257"/>
            <ac:spMk id="3" creationId="{7F23F8D0-8031-1636-B395-299472A9F0FA}"/>
          </ac:spMkLst>
        </pc:spChg>
        <pc:spChg chg="mod">
          <ac:chgData name="Hien, Nguyen Thu" userId="c39ba2ef-1e9e-438d-9dad-e0068403b2b7" providerId="ADAL" clId="{D57CCC82-3822-4631-B384-457D16E05331}" dt="2022-09-24T09:14:02.226" v="7" actId="14100"/>
          <ac:spMkLst>
            <pc:docMk/>
            <pc:sldMk cId="3705693716" sldId="257"/>
            <ac:spMk id="17" creationId="{7AC490F9-1534-5954-8BF9-3A365CD2FFE0}"/>
          </ac:spMkLst>
        </pc:spChg>
        <pc:spChg chg="del">
          <ac:chgData name="Hien, Nguyen Thu" userId="c39ba2ef-1e9e-438d-9dad-e0068403b2b7" providerId="ADAL" clId="{D57CCC82-3822-4631-B384-457D16E05331}" dt="2022-09-24T09:13:38.905" v="6" actId="478"/>
          <ac:spMkLst>
            <pc:docMk/>
            <pc:sldMk cId="3705693716" sldId="257"/>
            <ac:spMk id="30" creationId="{70CA80F2-DDEC-C7A5-2560-A70B4C015A28}"/>
          </ac:spMkLst>
        </pc:spChg>
        <pc:spChg chg="mod">
          <ac:chgData name="Hien, Nguyen Thu" userId="c39ba2ef-1e9e-438d-9dad-e0068403b2b7" providerId="ADAL" clId="{D57CCC82-3822-4631-B384-457D16E05331}" dt="2022-09-24T09:31:00.580" v="19" actId="14100"/>
          <ac:spMkLst>
            <pc:docMk/>
            <pc:sldMk cId="3705693716" sldId="257"/>
            <ac:spMk id="1031" creationId="{9095BA11-1924-4B8D-8BBA-0EE20F5CDD05}"/>
          </ac:spMkLst>
        </pc:spChg>
        <pc:grpChg chg="del">
          <ac:chgData name="Hien, Nguyen Thu" userId="c39ba2ef-1e9e-438d-9dad-e0068403b2b7" providerId="ADAL" clId="{D57CCC82-3822-4631-B384-457D16E05331}" dt="2022-09-24T09:14:44.893" v="11" actId="478"/>
          <ac:grpSpMkLst>
            <pc:docMk/>
            <pc:sldMk cId="3705693716" sldId="257"/>
            <ac:grpSpMk id="4" creationId="{42BD50D9-A8D8-DD75-0A50-3EB2DB47227A}"/>
          </ac:grpSpMkLst>
        </pc:grpChg>
        <pc:picChg chg="del">
          <ac:chgData name="Hien, Nguyen Thu" userId="c39ba2ef-1e9e-438d-9dad-e0068403b2b7" providerId="ADAL" clId="{D57CCC82-3822-4631-B384-457D16E05331}" dt="2022-09-24T09:14:48.956" v="12" actId="478"/>
          <ac:picMkLst>
            <pc:docMk/>
            <pc:sldMk cId="3705693716" sldId="257"/>
            <ac:picMk id="41" creationId="{2CE1E52A-F769-A7D8-BB51-0D19687F263C}"/>
          </ac:picMkLst>
        </pc:picChg>
        <pc:picChg chg="del">
          <ac:chgData name="Hien, Nguyen Thu" userId="c39ba2ef-1e9e-438d-9dad-e0068403b2b7" providerId="ADAL" clId="{D57CCC82-3822-4631-B384-457D16E05331}" dt="2022-09-24T09:15:02.744" v="16" actId="478"/>
          <ac:picMkLst>
            <pc:docMk/>
            <pc:sldMk cId="3705693716" sldId="257"/>
            <ac:picMk id="45" creationId="{3CB353DA-802F-BA22-2D86-A7DFEAB06C2B}"/>
          </ac:picMkLst>
        </pc:picChg>
        <pc:picChg chg="mod">
          <ac:chgData name="Hien, Nguyen Thu" userId="c39ba2ef-1e9e-438d-9dad-e0068403b2b7" providerId="ADAL" clId="{D57CCC82-3822-4631-B384-457D16E05331}" dt="2022-09-24T09:14:20.357" v="9" actId="1076"/>
          <ac:picMkLst>
            <pc:docMk/>
            <pc:sldMk cId="3705693716" sldId="257"/>
            <ac:picMk id="1026" creationId="{1D8E7689-5AAC-792F-F064-ED3F9E413511}"/>
          </ac:picMkLst>
        </pc:picChg>
        <pc:picChg chg="del">
          <ac:chgData name="Hien, Nguyen Thu" userId="c39ba2ef-1e9e-438d-9dad-e0068403b2b7" providerId="ADAL" clId="{D57CCC82-3822-4631-B384-457D16E05331}" dt="2022-09-24T09:13:36.553" v="5" actId="478"/>
          <ac:picMkLst>
            <pc:docMk/>
            <pc:sldMk cId="3705693716" sldId="257"/>
            <ac:picMk id="1032" creationId="{7C3CEB85-8D24-A148-71F5-16C6300A057F}"/>
          </ac:picMkLst>
        </pc:picChg>
        <pc:cxnChg chg="mod">
          <ac:chgData name="Hien, Nguyen Thu" userId="c39ba2ef-1e9e-438d-9dad-e0068403b2b7" providerId="ADAL" clId="{D57CCC82-3822-4631-B384-457D16E05331}" dt="2022-09-24T09:14:02.226" v="7" actId="14100"/>
          <ac:cxnSpMkLst>
            <pc:docMk/>
            <pc:sldMk cId="3705693716" sldId="257"/>
            <ac:cxnSpMk id="7" creationId="{E918D6AA-406B-D3D1-FB2B-1BCD0A235696}"/>
          </ac:cxnSpMkLst>
        </pc:cxnChg>
        <pc:cxnChg chg="mod">
          <ac:chgData name="Hien, Nguyen Thu" userId="c39ba2ef-1e9e-438d-9dad-e0068403b2b7" providerId="ADAL" clId="{D57CCC82-3822-4631-B384-457D16E05331}" dt="2022-09-24T09:14:02.226" v="7" actId="14100"/>
          <ac:cxnSpMkLst>
            <pc:docMk/>
            <pc:sldMk cId="3705693716" sldId="257"/>
            <ac:cxnSpMk id="9" creationId="{B4D754C2-1761-F390-7FE4-FD3FBB170123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B89-FC22-4BE5-BBE0-545B814A793B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49D3C-A21D-43A2-97BF-42D634F7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0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B89-FC22-4BE5-BBE0-545B814A793B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49D3C-A21D-43A2-97BF-42D634F7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5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B89-FC22-4BE5-BBE0-545B814A793B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49D3C-A21D-43A2-97BF-42D634F7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3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B89-FC22-4BE5-BBE0-545B814A793B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49D3C-A21D-43A2-97BF-42D634F7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2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B89-FC22-4BE5-BBE0-545B814A793B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49D3C-A21D-43A2-97BF-42D634F7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6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B89-FC22-4BE5-BBE0-545B814A793B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49D3C-A21D-43A2-97BF-42D634F7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15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B89-FC22-4BE5-BBE0-545B814A793B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49D3C-A21D-43A2-97BF-42D634F7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3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B89-FC22-4BE5-BBE0-545B814A793B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49D3C-A21D-43A2-97BF-42D634F7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76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B89-FC22-4BE5-BBE0-545B814A793B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49D3C-A21D-43A2-97BF-42D634F7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B89-FC22-4BE5-BBE0-545B814A793B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49D3C-A21D-43A2-97BF-42D634F7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7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B89-FC22-4BE5-BBE0-545B814A793B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49D3C-A21D-43A2-97BF-42D634F7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4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9DB89-FC22-4BE5-BBE0-545B814A793B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49D3C-A21D-43A2-97BF-42D634F7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6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9F8BC407-D0AA-4720-B325-9BFD2EF78837}"/>
              </a:ext>
            </a:extLst>
          </p:cNvPr>
          <p:cNvGrpSpPr/>
          <p:nvPr/>
        </p:nvGrpSpPr>
        <p:grpSpPr>
          <a:xfrm>
            <a:off x="2891908" y="5905132"/>
            <a:ext cx="2464297" cy="2444425"/>
            <a:chOff x="3974609" y="4293562"/>
            <a:chExt cx="2464297" cy="2444425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0D65CFF-4ACB-4F1D-681D-32FD2EF5D63E}"/>
                </a:ext>
              </a:extLst>
            </p:cNvPr>
            <p:cNvCxnSpPr>
              <a:cxnSpLocks/>
              <a:endCxn id="17" idx="1"/>
            </p:cNvCxnSpPr>
            <p:nvPr/>
          </p:nvCxnSpPr>
          <p:spPr>
            <a:xfrm flipH="1">
              <a:off x="3974609" y="4293562"/>
              <a:ext cx="1232148" cy="1711394"/>
            </a:xfrm>
            <a:prstGeom prst="line">
              <a:avLst/>
            </a:prstGeom>
            <a:ln w="76200">
              <a:solidFill>
                <a:srgbClr val="4161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E2E309F-6097-3D87-0367-BD408CD279DD}"/>
                </a:ext>
              </a:extLst>
            </p:cNvPr>
            <p:cNvCxnSpPr>
              <a:cxnSpLocks/>
              <a:endCxn id="17" idx="3"/>
            </p:cNvCxnSpPr>
            <p:nvPr/>
          </p:nvCxnSpPr>
          <p:spPr>
            <a:xfrm>
              <a:off x="5241145" y="4293562"/>
              <a:ext cx="1197761" cy="1711394"/>
            </a:xfrm>
            <a:prstGeom prst="line">
              <a:avLst/>
            </a:prstGeom>
            <a:ln w="76200">
              <a:solidFill>
                <a:srgbClr val="4161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93349807-8025-7969-A10D-E5E92A1D4161}"/>
                </a:ext>
              </a:extLst>
            </p:cNvPr>
            <p:cNvSpPr/>
            <p:nvPr/>
          </p:nvSpPr>
          <p:spPr>
            <a:xfrm>
              <a:off x="3974609" y="5271925"/>
              <a:ext cx="2464297" cy="1466062"/>
            </a:xfrm>
            <a:prstGeom prst="roundRect">
              <a:avLst/>
            </a:prstGeom>
            <a:solidFill>
              <a:srgbClr val="73BF44"/>
            </a:solidFill>
            <a:ln w="762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HỖ TRỢ NHÀ TRỌ</a:t>
              </a:r>
            </a:p>
          </p:txBody>
        </p:sp>
      </p:grpSp>
      <p:sp>
        <p:nvSpPr>
          <p:cNvPr id="14" name="Rectangle 1">
            <a:extLst>
              <a:ext uri="{FF2B5EF4-FFF2-40B4-BE49-F238E27FC236}">
                <a16:creationId xmlns:a16="http://schemas.microsoft.com/office/drawing/2014/main" id="{95A4AD80-B6C4-AFE1-B847-2893E517F328}"/>
              </a:ext>
            </a:extLst>
          </p:cNvPr>
          <p:cNvSpPr/>
          <p:nvPr/>
        </p:nvSpPr>
        <p:spPr>
          <a:xfrm>
            <a:off x="5487139" y="7639926"/>
            <a:ext cx="6472480" cy="3397241"/>
          </a:xfrm>
          <a:custGeom>
            <a:avLst/>
            <a:gdLst>
              <a:gd name="connsiteX0" fmla="*/ 160728 w 6472480"/>
              <a:gd name="connsiteY0" fmla="*/ 196163 h 3397241"/>
              <a:gd name="connsiteX1" fmla="*/ 847672 w 6472480"/>
              <a:gd name="connsiteY1" fmla="*/ 196163 h 3397241"/>
              <a:gd name="connsiteX2" fmla="*/ 1410964 w 6472480"/>
              <a:gd name="connsiteY2" fmla="*/ 196163 h 3397241"/>
              <a:gd name="connsiteX3" fmla="*/ 2221557 w 6472480"/>
              <a:gd name="connsiteY3" fmla="*/ 196163 h 3397241"/>
              <a:gd name="connsiteX4" fmla="*/ 2784851 w 6472480"/>
              <a:gd name="connsiteY4" fmla="*/ 196163 h 3397241"/>
              <a:gd name="connsiteX5" fmla="*/ 3348144 w 6472480"/>
              <a:gd name="connsiteY5" fmla="*/ 196163 h 3397241"/>
              <a:gd name="connsiteX6" fmla="*/ 4096912 w 6472480"/>
              <a:gd name="connsiteY6" fmla="*/ 196163 h 3397241"/>
              <a:gd name="connsiteX7" fmla="*/ 4598381 w 6472480"/>
              <a:gd name="connsiteY7" fmla="*/ 196163 h 3397241"/>
              <a:gd name="connsiteX8" fmla="*/ 5099849 w 6472480"/>
              <a:gd name="connsiteY8" fmla="*/ 196163 h 3397241"/>
              <a:gd name="connsiteX9" fmla="*/ 6343216 w 6472480"/>
              <a:gd name="connsiteY9" fmla="*/ 196163 h 3397241"/>
              <a:gd name="connsiteX10" fmla="*/ 6343216 w 6472480"/>
              <a:gd name="connsiteY10" fmla="*/ 816320 h 3397241"/>
              <a:gd name="connsiteX11" fmla="*/ 6343216 w 6472480"/>
              <a:gd name="connsiteY11" fmla="*/ 1466007 h 3397241"/>
              <a:gd name="connsiteX12" fmla="*/ 6343216 w 6472480"/>
              <a:gd name="connsiteY12" fmla="*/ 2027102 h 3397241"/>
              <a:gd name="connsiteX13" fmla="*/ 6343216 w 6472480"/>
              <a:gd name="connsiteY13" fmla="*/ 2558665 h 3397241"/>
              <a:gd name="connsiteX14" fmla="*/ 6343216 w 6472480"/>
              <a:gd name="connsiteY14" fmla="*/ 3149289 h 3397241"/>
              <a:gd name="connsiteX15" fmla="*/ 5841747 w 6472480"/>
              <a:gd name="connsiteY15" fmla="*/ 3149289 h 3397241"/>
              <a:gd name="connsiteX16" fmla="*/ 5216630 w 6472480"/>
              <a:gd name="connsiteY16" fmla="*/ 3149289 h 3397241"/>
              <a:gd name="connsiteX17" fmla="*/ 4467861 w 6472480"/>
              <a:gd name="connsiteY17" fmla="*/ 3149289 h 3397241"/>
              <a:gd name="connsiteX18" fmla="*/ 3657268 w 6472480"/>
              <a:gd name="connsiteY18" fmla="*/ 3149289 h 3397241"/>
              <a:gd name="connsiteX19" fmla="*/ 2908501 w 6472480"/>
              <a:gd name="connsiteY19" fmla="*/ 3149289 h 3397241"/>
              <a:gd name="connsiteX20" fmla="*/ 2283382 w 6472480"/>
              <a:gd name="connsiteY20" fmla="*/ 3149289 h 3397241"/>
              <a:gd name="connsiteX21" fmla="*/ 1596439 w 6472480"/>
              <a:gd name="connsiteY21" fmla="*/ 3149289 h 3397241"/>
              <a:gd name="connsiteX22" fmla="*/ 785847 w 6472480"/>
              <a:gd name="connsiteY22" fmla="*/ 3149289 h 3397241"/>
              <a:gd name="connsiteX23" fmla="*/ 160728 w 6472480"/>
              <a:gd name="connsiteY23" fmla="*/ 3149289 h 3397241"/>
              <a:gd name="connsiteX24" fmla="*/ 160728 w 6472480"/>
              <a:gd name="connsiteY24" fmla="*/ 2499601 h 3397241"/>
              <a:gd name="connsiteX25" fmla="*/ 160728 w 6472480"/>
              <a:gd name="connsiteY25" fmla="*/ 1938508 h 3397241"/>
              <a:gd name="connsiteX26" fmla="*/ 160728 w 6472480"/>
              <a:gd name="connsiteY26" fmla="*/ 1436476 h 3397241"/>
              <a:gd name="connsiteX27" fmla="*/ 160728 w 6472480"/>
              <a:gd name="connsiteY27" fmla="*/ 934444 h 3397241"/>
              <a:gd name="connsiteX28" fmla="*/ 160728 w 6472480"/>
              <a:gd name="connsiteY28" fmla="*/ 196163 h 3397241"/>
              <a:gd name="connsiteX0" fmla="*/ 160728 w 6472480"/>
              <a:gd name="connsiteY0" fmla="*/ 196163 h 3397241"/>
              <a:gd name="connsiteX1" fmla="*/ 847672 w 6472480"/>
              <a:gd name="connsiteY1" fmla="*/ 196163 h 3397241"/>
              <a:gd name="connsiteX2" fmla="*/ 1410964 w 6472480"/>
              <a:gd name="connsiteY2" fmla="*/ 196163 h 3397241"/>
              <a:gd name="connsiteX3" fmla="*/ 2036083 w 6472480"/>
              <a:gd name="connsiteY3" fmla="*/ 196163 h 3397241"/>
              <a:gd name="connsiteX4" fmla="*/ 2661201 w 6472480"/>
              <a:gd name="connsiteY4" fmla="*/ 196163 h 3397241"/>
              <a:gd name="connsiteX5" fmla="*/ 3409969 w 6472480"/>
              <a:gd name="connsiteY5" fmla="*/ 196163 h 3397241"/>
              <a:gd name="connsiteX6" fmla="*/ 3911437 w 6472480"/>
              <a:gd name="connsiteY6" fmla="*/ 196163 h 3397241"/>
              <a:gd name="connsiteX7" fmla="*/ 4598381 w 6472480"/>
              <a:gd name="connsiteY7" fmla="*/ 196163 h 3397241"/>
              <a:gd name="connsiteX8" fmla="*/ 5223498 w 6472480"/>
              <a:gd name="connsiteY8" fmla="*/ 196163 h 3397241"/>
              <a:gd name="connsiteX9" fmla="*/ 5484539 w 6472480"/>
              <a:gd name="connsiteY9" fmla="*/ 458356 h 3397241"/>
              <a:gd name="connsiteX10" fmla="*/ 6343216 w 6472480"/>
              <a:gd name="connsiteY10" fmla="*/ 698195 h 3397241"/>
              <a:gd name="connsiteX11" fmla="*/ 6343216 w 6472480"/>
              <a:gd name="connsiteY11" fmla="*/ 1229758 h 3397241"/>
              <a:gd name="connsiteX12" fmla="*/ 6085613 w 6472480"/>
              <a:gd name="connsiteY12" fmla="*/ 1832250 h 3397241"/>
              <a:gd name="connsiteX13" fmla="*/ 6343216 w 6472480"/>
              <a:gd name="connsiteY13" fmla="*/ 2381476 h 3397241"/>
              <a:gd name="connsiteX14" fmla="*/ 6343216 w 6472480"/>
              <a:gd name="connsiteY14" fmla="*/ 3149289 h 3397241"/>
              <a:gd name="connsiteX15" fmla="*/ 5656273 w 6472480"/>
              <a:gd name="connsiteY15" fmla="*/ 3149289 h 3397241"/>
              <a:gd name="connsiteX16" fmla="*/ 5092980 w 6472480"/>
              <a:gd name="connsiteY16" fmla="*/ 3149289 h 3397241"/>
              <a:gd name="connsiteX17" fmla="*/ 4467861 w 6472480"/>
              <a:gd name="connsiteY17" fmla="*/ 3149289 h 3397241"/>
              <a:gd name="connsiteX18" fmla="*/ 3719093 w 6472480"/>
              <a:gd name="connsiteY18" fmla="*/ 3149289 h 3397241"/>
              <a:gd name="connsiteX19" fmla="*/ 2908501 w 6472480"/>
              <a:gd name="connsiteY19" fmla="*/ 3149289 h 3397241"/>
              <a:gd name="connsiteX20" fmla="*/ 2407032 w 6472480"/>
              <a:gd name="connsiteY20" fmla="*/ 3149289 h 3397241"/>
              <a:gd name="connsiteX21" fmla="*/ 1596439 w 6472480"/>
              <a:gd name="connsiteY21" fmla="*/ 3149289 h 3397241"/>
              <a:gd name="connsiteX22" fmla="*/ 785847 w 6472480"/>
              <a:gd name="connsiteY22" fmla="*/ 3149289 h 3397241"/>
              <a:gd name="connsiteX23" fmla="*/ 160728 w 6472480"/>
              <a:gd name="connsiteY23" fmla="*/ 3149289 h 3397241"/>
              <a:gd name="connsiteX24" fmla="*/ 160728 w 6472480"/>
              <a:gd name="connsiteY24" fmla="*/ 2529132 h 3397241"/>
              <a:gd name="connsiteX25" fmla="*/ 160728 w 6472480"/>
              <a:gd name="connsiteY25" fmla="*/ 1968039 h 3397241"/>
              <a:gd name="connsiteX26" fmla="*/ 160728 w 6472480"/>
              <a:gd name="connsiteY26" fmla="*/ 1436476 h 3397241"/>
              <a:gd name="connsiteX27" fmla="*/ 790426 w 6472480"/>
              <a:gd name="connsiteY27" fmla="*/ 883385 h 3397241"/>
              <a:gd name="connsiteX28" fmla="*/ 160728 w 6472480"/>
              <a:gd name="connsiteY28" fmla="*/ 196163 h 3397241"/>
              <a:gd name="connsiteX0" fmla="*/ 160728 w 6472480"/>
              <a:gd name="connsiteY0" fmla="*/ 196163 h 3397241"/>
              <a:gd name="connsiteX1" fmla="*/ 847672 w 6472480"/>
              <a:gd name="connsiteY1" fmla="*/ 196163 h 3397241"/>
              <a:gd name="connsiteX2" fmla="*/ 1410964 w 6472480"/>
              <a:gd name="connsiteY2" fmla="*/ 196163 h 3397241"/>
              <a:gd name="connsiteX3" fmla="*/ 2221557 w 6472480"/>
              <a:gd name="connsiteY3" fmla="*/ 196163 h 3397241"/>
              <a:gd name="connsiteX4" fmla="*/ 2784851 w 6472480"/>
              <a:gd name="connsiteY4" fmla="*/ 196163 h 3397241"/>
              <a:gd name="connsiteX5" fmla="*/ 3348144 w 6472480"/>
              <a:gd name="connsiteY5" fmla="*/ 196163 h 3397241"/>
              <a:gd name="connsiteX6" fmla="*/ 4096912 w 6472480"/>
              <a:gd name="connsiteY6" fmla="*/ 196163 h 3397241"/>
              <a:gd name="connsiteX7" fmla="*/ 4598381 w 6472480"/>
              <a:gd name="connsiteY7" fmla="*/ 196163 h 3397241"/>
              <a:gd name="connsiteX8" fmla="*/ 5099849 w 6472480"/>
              <a:gd name="connsiteY8" fmla="*/ 196163 h 3397241"/>
              <a:gd name="connsiteX9" fmla="*/ 6343216 w 6472480"/>
              <a:gd name="connsiteY9" fmla="*/ 196163 h 3397241"/>
              <a:gd name="connsiteX10" fmla="*/ 6343216 w 6472480"/>
              <a:gd name="connsiteY10" fmla="*/ 816320 h 3397241"/>
              <a:gd name="connsiteX11" fmla="*/ 6343216 w 6472480"/>
              <a:gd name="connsiteY11" fmla="*/ 1466007 h 3397241"/>
              <a:gd name="connsiteX12" fmla="*/ 6343216 w 6472480"/>
              <a:gd name="connsiteY12" fmla="*/ 2027102 h 3397241"/>
              <a:gd name="connsiteX13" fmla="*/ 6343216 w 6472480"/>
              <a:gd name="connsiteY13" fmla="*/ 2558665 h 3397241"/>
              <a:gd name="connsiteX14" fmla="*/ 6343216 w 6472480"/>
              <a:gd name="connsiteY14" fmla="*/ 3149289 h 3397241"/>
              <a:gd name="connsiteX15" fmla="*/ 5841747 w 6472480"/>
              <a:gd name="connsiteY15" fmla="*/ 3149289 h 3397241"/>
              <a:gd name="connsiteX16" fmla="*/ 5216630 w 6472480"/>
              <a:gd name="connsiteY16" fmla="*/ 3149289 h 3397241"/>
              <a:gd name="connsiteX17" fmla="*/ 4467861 w 6472480"/>
              <a:gd name="connsiteY17" fmla="*/ 3149289 h 3397241"/>
              <a:gd name="connsiteX18" fmla="*/ 3657268 w 6472480"/>
              <a:gd name="connsiteY18" fmla="*/ 3149289 h 3397241"/>
              <a:gd name="connsiteX19" fmla="*/ 2908501 w 6472480"/>
              <a:gd name="connsiteY19" fmla="*/ 3149289 h 3397241"/>
              <a:gd name="connsiteX20" fmla="*/ 2283382 w 6472480"/>
              <a:gd name="connsiteY20" fmla="*/ 3149289 h 3397241"/>
              <a:gd name="connsiteX21" fmla="*/ 1596439 w 6472480"/>
              <a:gd name="connsiteY21" fmla="*/ 3149289 h 3397241"/>
              <a:gd name="connsiteX22" fmla="*/ 785847 w 6472480"/>
              <a:gd name="connsiteY22" fmla="*/ 3149289 h 3397241"/>
              <a:gd name="connsiteX23" fmla="*/ 2207246 w 6472480"/>
              <a:gd name="connsiteY23" fmla="*/ 2542105 h 3397241"/>
              <a:gd name="connsiteX24" fmla="*/ 160728 w 6472480"/>
              <a:gd name="connsiteY24" fmla="*/ 2499601 h 3397241"/>
              <a:gd name="connsiteX25" fmla="*/ 160728 w 6472480"/>
              <a:gd name="connsiteY25" fmla="*/ 1938508 h 3397241"/>
              <a:gd name="connsiteX26" fmla="*/ 160728 w 6472480"/>
              <a:gd name="connsiteY26" fmla="*/ 1436476 h 3397241"/>
              <a:gd name="connsiteX27" fmla="*/ 160728 w 6472480"/>
              <a:gd name="connsiteY27" fmla="*/ 934444 h 3397241"/>
              <a:gd name="connsiteX28" fmla="*/ 160728 w 6472480"/>
              <a:gd name="connsiteY28" fmla="*/ 196163 h 3397241"/>
              <a:gd name="connsiteX0" fmla="*/ 160728 w 6472480"/>
              <a:gd name="connsiteY0" fmla="*/ 196163 h 3397241"/>
              <a:gd name="connsiteX1" fmla="*/ 847672 w 6472480"/>
              <a:gd name="connsiteY1" fmla="*/ 196163 h 3397241"/>
              <a:gd name="connsiteX2" fmla="*/ 1410964 w 6472480"/>
              <a:gd name="connsiteY2" fmla="*/ 196163 h 3397241"/>
              <a:gd name="connsiteX3" fmla="*/ 2221557 w 6472480"/>
              <a:gd name="connsiteY3" fmla="*/ 196163 h 3397241"/>
              <a:gd name="connsiteX4" fmla="*/ 2784851 w 6472480"/>
              <a:gd name="connsiteY4" fmla="*/ 196163 h 3397241"/>
              <a:gd name="connsiteX5" fmla="*/ 3348144 w 6472480"/>
              <a:gd name="connsiteY5" fmla="*/ 196163 h 3397241"/>
              <a:gd name="connsiteX6" fmla="*/ 4096912 w 6472480"/>
              <a:gd name="connsiteY6" fmla="*/ 196163 h 3397241"/>
              <a:gd name="connsiteX7" fmla="*/ 4598381 w 6472480"/>
              <a:gd name="connsiteY7" fmla="*/ 196163 h 3397241"/>
              <a:gd name="connsiteX8" fmla="*/ 5099849 w 6472480"/>
              <a:gd name="connsiteY8" fmla="*/ 196163 h 3397241"/>
              <a:gd name="connsiteX9" fmla="*/ 6343216 w 6472480"/>
              <a:gd name="connsiteY9" fmla="*/ 196163 h 3397241"/>
              <a:gd name="connsiteX10" fmla="*/ 6343216 w 6472480"/>
              <a:gd name="connsiteY10" fmla="*/ 816320 h 3397241"/>
              <a:gd name="connsiteX11" fmla="*/ 6343216 w 6472480"/>
              <a:gd name="connsiteY11" fmla="*/ 1466007 h 3397241"/>
              <a:gd name="connsiteX12" fmla="*/ 6343216 w 6472480"/>
              <a:gd name="connsiteY12" fmla="*/ 2027102 h 3397241"/>
              <a:gd name="connsiteX13" fmla="*/ 6343216 w 6472480"/>
              <a:gd name="connsiteY13" fmla="*/ 2558665 h 3397241"/>
              <a:gd name="connsiteX14" fmla="*/ 6343216 w 6472480"/>
              <a:gd name="connsiteY14" fmla="*/ 3149289 h 3397241"/>
              <a:gd name="connsiteX15" fmla="*/ 5841747 w 6472480"/>
              <a:gd name="connsiteY15" fmla="*/ 3149289 h 3397241"/>
              <a:gd name="connsiteX16" fmla="*/ 5216630 w 6472480"/>
              <a:gd name="connsiteY16" fmla="*/ 3149289 h 3397241"/>
              <a:gd name="connsiteX17" fmla="*/ 4467861 w 6472480"/>
              <a:gd name="connsiteY17" fmla="*/ 3149289 h 3397241"/>
              <a:gd name="connsiteX18" fmla="*/ 3657268 w 6472480"/>
              <a:gd name="connsiteY18" fmla="*/ 3149289 h 3397241"/>
              <a:gd name="connsiteX19" fmla="*/ 2908501 w 6472480"/>
              <a:gd name="connsiteY19" fmla="*/ 3149289 h 3397241"/>
              <a:gd name="connsiteX20" fmla="*/ 2283382 w 6472480"/>
              <a:gd name="connsiteY20" fmla="*/ 3149289 h 3397241"/>
              <a:gd name="connsiteX21" fmla="*/ 1596439 w 6472480"/>
              <a:gd name="connsiteY21" fmla="*/ 3149289 h 3397241"/>
              <a:gd name="connsiteX22" fmla="*/ 785847 w 6472480"/>
              <a:gd name="connsiteY22" fmla="*/ 3149289 h 3397241"/>
              <a:gd name="connsiteX23" fmla="*/ 160728 w 6472480"/>
              <a:gd name="connsiteY23" fmla="*/ 3149289 h 3397241"/>
              <a:gd name="connsiteX24" fmla="*/ 160728 w 6472480"/>
              <a:gd name="connsiteY24" fmla="*/ 2499601 h 3397241"/>
              <a:gd name="connsiteX25" fmla="*/ 160728 w 6472480"/>
              <a:gd name="connsiteY25" fmla="*/ 1938508 h 3397241"/>
              <a:gd name="connsiteX26" fmla="*/ 160728 w 6472480"/>
              <a:gd name="connsiteY26" fmla="*/ 1436476 h 3397241"/>
              <a:gd name="connsiteX27" fmla="*/ 160728 w 6472480"/>
              <a:gd name="connsiteY27" fmla="*/ 934444 h 3397241"/>
              <a:gd name="connsiteX28" fmla="*/ 160728 w 6472480"/>
              <a:gd name="connsiteY28" fmla="*/ 196163 h 3397241"/>
              <a:gd name="connsiteX0" fmla="*/ 160728 w 6472480"/>
              <a:gd name="connsiteY0" fmla="*/ 196163 h 3397241"/>
              <a:gd name="connsiteX1" fmla="*/ 847672 w 6472480"/>
              <a:gd name="connsiteY1" fmla="*/ 196163 h 3397241"/>
              <a:gd name="connsiteX2" fmla="*/ 1410964 w 6472480"/>
              <a:gd name="connsiteY2" fmla="*/ 196163 h 3397241"/>
              <a:gd name="connsiteX3" fmla="*/ 2221557 w 6472480"/>
              <a:gd name="connsiteY3" fmla="*/ 196163 h 3397241"/>
              <a:gd name="connsiteX4" fmla="*/ 2784851 w 6472480"/>
              <a:gd name="connsiteY4" fmla="*/ 196163 h 3397241"/>
              <a:gd name="connsiteX5" fmla="*/ 3348144 w 6472480"/>
              <a:gd name="connsiteY5" fmla="*/ 196163 h 3397241"/>
              <a:gd name="connsiteX6" fmla="*/ 4096912 w 6472480"/>
              <a:gd name="connsiteY6" fmla="*/ 196163 h 3397241"/>
              <a:gd name="connsiteX7" fmla="*/ 4598381 w 6472480"/>
              <a:gd name="connsiteY7" fmla="*/ 196163 h 3397241"/>
              <a:gd name="connsiteX8" fmla="*/ 5099849 w 6472480"/>
              <a:gd name="connsiteY8" fmla="*/ 196163 h 3397241"/>
              <a:gd name="connsiteX9" fmla="*/ 6343216 w 6472480"/>
              <a:gd name="connsiteY9" fmla="*/ 196163 h 3397241"/>
              <a:gd name="connsiteX10" fmla="*/ 6343216 w 6472480"/>
              <a:gd name="connsiteY10" fmla="*/ 816320 h 3397241"/>
              <a:gd name="connsiteX11" fmla="*/ 6343216 w 6472480"/>
              <a:gd name="connsiteY11" fmla="*/ 1466007 h 3397241"/>
              <a:gd name="connsiteX12" fmla="*/ 6343216 w 6472480"/>
              <a:gd name="connsiteY12" fmla="*/ 2027102 h 3397241"/>
              <a:gd name="connsiteX13" fmla="*/ 6343216 w 6472480"/>
              <a:gd name="connsiteY13" fmla="*/ 2558665 h 3397241"/>
              <a:gd name="connsiteX14" fmla="*/ 6343216 w 6472480"/>
              <a:gd name="connsiteY14" fmla="*/ 3149289 h 3397241"/>
              <a:gd name="connsiteX15" fmla="*/ 5841747 w 6472480"/>
              <a:gd name="connsiteY15" fmla="*/ 3149289 h 3397241"/>
              <a:gd name="connsiteX16" fmla="*/ 5216630 w 6472480"/>
              <a:gd name="connsiteY16" fmla="*/ 3149289 h 3397241"/>
              <a:gd name="connsiteX17" fmla="*/ 4467861 w 6472480"/>
              <a:gd name="connsiteY17" fmla="*/ 3149289 h 3397241"/>
              <a:gd name="connsiteX18" fmla="*/ 3657268 w 6472480"/>
              <a:gd name="connsiteY18" fmla="*/ 3149289 h 3397241"/>
              <a:gd name="connsiteX19" fmla="*/ 2908501 w 6472480"/>
              <a:gd name="connsiteY19" fmla="*/ 3149289 h 3397241"/>
              <a:gd name="connsiteX20" fmla="*/ 2283382 w 6472480"/>
              <a:gd name="connsiteY20" fmla="*/ 3149289 h 3397241"/>
              <a:gd name="connsiteX21" fmla="*/ 1596439 w 6472480"/>
              <a:gd name="connsiteY21" fmla="*/ 3149289 h 3397241"/>
              <a:gd name="connsiteX22" fmla="*/ 785847 w 6472480"/>
              <a:gd name="connsiteY22" fmla="*/ 3149289 h 3397241"/>
              <a:gd name="connsiteX23" fmla="*/ 160728 w 6472480"/>
              <a:gd name="connsiteY23" fmla="*/ 3149289 h 3397241"/>
              <a:gd name="connsiteX24" fmla="*/ 160728 w 6472480"/>
              <a:gd name="connsiteY24" fmla="*/ 2499601 h 3397241"/>
              <a:gd name="connsiteX25" fmla="*/ 1520302 w 6472480"/>
              <a:gd name="connsiteY25" fmla="*/ 1869510 h 3397241"/>
              <a:gd name="connsiteX26" fmla="*/ 160728 w 6472480"/>
              <a:gd name="connsiteY26" fmla="*/ 1436476 h 3397241"/>
              <a:gd name="connsiteX27" fmla="*/ 160728 w 6472480"/>
              <a:gd name="connsiteY27" fmla="*/ 934444 h 3397241"/>
              <a:gd name="connsiteX28" fmla="*/ 160728 w 6472480"/>
              <a:gd name="connsiteY28" fmla="*/ 196163 h 3397241"/>
              <a:gd name="connsiteX0" fmla="*/ 160728 w 6472480"/>
              <a:gd name="connsiteY0" fmla="*/ 196163 h 3397241"/>
              <a:gd name="connsiteX1" fmla="*/ 847672 w 6472480"/>
              <a:gd name="connsiteY1" fmla="*/ 196163 h 3397241"/>
              <a:gd name="connsiteX2" fmla="*/ 1410964 w 6472480"/>
              <a:gd name="connsiteY2" fmla="*/ 196163 h 3397241"/>
              <a:gd name="connsiteX3" fmla="*/ 2221557 w 6472480"/>
              <a:gd name="connsiteY3" fmla="*/ 196163 h 3397241"/>
              <a:gd name="connsiteX4" fmla="*/ 2784851 w 6472480"/>
              <a:gd name="connsiteY4" fmla="*/ 196163 h 3397241"/>
              <a:gd name="connsiteX5" fmla="*/ 3348144 w 6472480"/>
              <a:gd name="connsiteY5" fmla="*/ 196163 h 3397241"/>
              <a:gd name="connsiteX6" fmla="*/ 4096912 w 6472480"/>
              <a:gd name="connsiteY6" fmla="*/ 196163 h 3397241"/>
              <a:gd name="connsiteX7" fmla="*/ 4598381 w 6472480"/>
              <a:gd name="connsiteY7" fmla="*/ 196163 h 3397241"/>
              <a:gd name="connsiteX8" fmla="*/ 5099849 w 6472480"/>
              <a:gd name="connsiteY8" fmla="*/ 196163 h 3397241"/>
              <a:gd name="connsiteX9" fmla="*/ 6343216 w 6472480"/>
              <a:gd name="connsiteY9" fmla="*/ 196163 h 3397241"/>
              <a:gd name="connsiteX10" fmla="*/ 6343216 w 6472480"/>
              <a:gd name="connsiteY10" fmla="*/ 816320 h 3397241"/>
              <a:gd name="connsiteX11" fmla="*/ 6343216 w 6472480"/>
              <a:gd name="connsiteY11" fmla="*/ 1466007 h 3397241"/>
              <a:gd name="connsiteX12" fmla="*/ 6343216 w 6472480"/>
              <a:gd name="connsiteY12" fmla="*/ 2027102 h 3397241"/>
              <a:gd name="connsiteX13" fmla="*/ 6343216 w 6472480"/>
              <a:gd name="connsiteY13" fmla="*/ 2558665 h 3397241"/>
              <a:gd name="connsiteX14" fmla="*/ 6343216 w 6472480"/>
              <a:gd name="connsiteY14" fmla="*/ 3149289 h 3397241"/>
              <a:gd name="connsiteX15" fmla="*/ 5841747 w 6472480"/>
              <a:gd name="connsiteY15" fmla="*/ 3149289 h 3397241"/>
              <a:gd name="connsiteX16" fmla="*/ 5216630 w 6472480"/>
              <a:gd name="connsiteY16" fmla="*/ 3149289 h 3397241"/>
              <a:gd name="connsiteX17" fmla="*/ 4467861 w 6472480"/>
              <a:gd name="connsiteY17" fmla="*/ 3149289 h 3397241"/>
              <a:gd name="connsiteX18" fmla="*/ 3657268 w 6472480"/>
              <a:gd name="connsiteY18" fmla="*/ 3149289 h 3397241"/>
              <a:gd name="connsiteX19" fmla="*/ 2908501 w 6472480"/>
              <a:gd name="connsiteY19" fmla="*/ 3149289 h 3397241"/>
              <a:gd name="connsiteX20" fmla="*/ 2283382 w 6472480"/>
              <a:gd name="connsiteY20" fmla="*/ 3149289 h 3397241"/>
              <a:gd name="connsiteX21" fmla="*/ 1596439 w 6472480"/>
              <a:gd name="connsiteY21" fmla="*/ 3149289 h 3397241"/>
              <a:gd name="connsiteX22" fmla="*/ 785847 w 6472480"/>
              <a:gd name="connsiteY22" fmla="*/ 3149289 h 3397241"/>
              <a:gd name="connsiteX23" fmla="*/ 160728 w 6472480"/>
              <a:gd name="connsiteY23" fmla="*/ 3149289 h 3397241"/>
              <a:gd name="connsiteX24" fmla="*/ 160728 w 6472480"/>
              <a:gd name="connsiteY24" fmla="*/ 2499601 h 3397241"/>
              <a:gd name="connsiteX25" fmla="*/ 1148208 w 6472480"/>
              <a:gd name="connsiteY25" fmla="*/ 1703912 h 3397241"/>
              <a:gd name="connsiteX26" fmla="*/ 160728 w 6472480"/>
              <a:gd name="connsiteY26" fmla="*/ 1436476 h 3397241"/>
              <a:gd name="connsiteX27" fmla="*/ 160728 w 6472480"/>
              <a:gd name="connsiteY27" fmla="*/ 934444 h 3397241"/>
              <a:gd name="connsiteX28" fmla="*/ 160728 w 6472480"/>
              <a:gd name="connsiteY28" fmla="*/ 196163 h 3397241"/>
              <a:gd name="connsiteX0" fmla="*/ 160728 w 6472480"/>
              <a:gd name="connsiteY0" fmla="*/ 196163 h 3397241"/>
              <a:gd name="connsiteX1" fmla="*/ 847672 w 6472480"/>
              <a:gd name="connsiteY1" fmla="*/ 196163 h 3397241"/>
              <a:gd name="connsiteX2" fmla="*/ 1410964 w 6472480"/>
              <a:gd name="connsiteY2" fmla="*/ 196163 h 3397241"/>
              <a:gd name="connsiteX3" fmla="*/ 2221557 w 6472480"/>
              <a:gd name="connsiteY3" fmla="*/ 196163 h 3397241"/>
              <a:gd name="connsiteX4" fmla="*/ 2784851 w 6472480"/>
              <a:gd name="connsiteY4" fmla="*/ 196163 h 3397241"/>
              <a:gd name="connsiteX5" fmla="*/ 3348144 w 6472480"/>
              <a:gd name="connsiteY5" fmla="*/ 196163 h 3397241"/>
              <a:gd name="connsiteX6" fmla="*/ 4096912 w 6472480"/>
              <a:gd name="connsiteY6" fmla="*/ 196163 h 3397241"/>
              <a:gd name="connsiteX7" fmla="*/ 4598381 w 6472480"/>
              <a:gd name="connsiteY7" fmla="*/ 196163 h 3397241"/>
              <a:gd name="connsiteX8" fmla="*/ 5099849 w 6472480"/>
              <a:gd name="connsiteY8" fmla="*/ 196163 h 3397241"/>
              <a:gd name="connsiteX9" fmla="*/ 6343216 w 6472480"/>
              <a:gd name="connsiteY9" fmla="*/ 196163 h 3397241"/>
              <a:gd name="connsiteX10" fmla="*/ 6343216 w 6472480"/>
              <a:gd name="connsiteY10" fmla="*/ 816320 h 3397241"/>
              <a:gd name="connsiteX11" fmla="*/ 6343216 w 6472480"/>
              <a:gd name="connsiteY11" fmla="*/ 1466007 h 3397241"/>
              <a:gd name="connsiteX12" fmla="*/ 6343216 w 6472480"/>
              <a:gd name="connsiteY12" fmla="*/ 2027102 h 3397241"/>
              <a:gd name="connsiteX13" fmla="*/ 6343216 w 6472480"/>
              <a:gd name="connsiteY13" fmla="*/ 2558665 h 3397241"/>
              <a:gd name="connsiteX14" fmla="*/ 6343216 w 6472480"/>
              <a:gd name="connsiteY14" fmla="*/ 3149289 h 3397241"/>
              <a:gd name="connsiteX15" fmla="*/ 5841747 w 6472480"/>
              <a:gd name="connsiteY15" fmla="*/ 3149289 h 3397241"/>
              <a:gd name="connsiteX16" fmla="*/ 5216630 w 6472480"/>
              <a:gd name="connsiteY16" fmla="*/ 3149289 h 3397241"/>
              <a:gd name="connsiteX17" fmla="*/ 4467861 w 6472480"/>
              <a:gd name="connsiteY17" fmla="*/ 3149289 h 3397241"/>
              <a:gd name="connsiteX18" fmla="*/ 3657268 w 6472480"/>
              <a:gd name="connsiteY18" fmla="*/ 3149289 h 3397241"/>
              <a:gd name="connsiteX19" fmla="*/ 2908501 w 6472480"/>
              <a:gd name="connsiteY19" fmla="*/ 3149289 h 3397241"/>
              <a:gd name="connsiteX20" fmla="*/ 2283382 w 6472480"/>
              <a:gd name="connsiteY20" fmla="*/ 3149289 h 3397241"/>
              <a:gd name="connsiteX21" fmla="*/ 1596439 w 6472480"/>
              <a:gd name="connsiteY21" fmla="*/ 3149289 h 3397241"/>
              <a:gd name="connsiteX22" fmla="*/ 785847 w 6472480"/>
              <a:gd name="connsiteY22" fmla="*/ 3149289 h 3397241"/>
              <a:gd name="connsiteX23" fmla="*/ 160728 w 6472480"/>
              <a:gd name="connsiteY23" fmla="*/ 3149289 h 3397241"/>
              <a:gd name="connsiteX24" fmla="*/ 160728 w 6472480"/>
              <a:gd name="connsiteY24" fmla="*/ 2499601 h 3397241"/>
              <a:gd name="connsiteX25" fmla="*/ 1420125 w 6472480"/>
              <a:gd name="connsiteY25" fmla="*/ 1772913 h 3397241"/>
              <a:gd name="connsiteX26" fmla="*/ 160728 w 6472480"/>
              <a:gd name="connsiteY26" fmla="*/ 1436476 h 3397241"/>
              <a:gd name="connsiteX27" fmla="*/ 160728 w 6472480"/>
              <a:gd name="connsiteY27" fmla="*/ 934444 h 3397241"/>
              <a:gd name="connsiteX28" fmla="*/ 160728 w 6472480"/>
              <a:gd name="connsiteY28" fmla="*/ 196163 h 3397241"/>
              <a:gd name="connsiteX0" fmla="*/ 160728 w 6472480"/>
              <a:gd name="connsiteY0" fmla="*/ 196163 h 3397241"/>
              <a:gd name="connsiteX1" fmla="*/ 847672 w 6472480"/>
              <a:gd name="connsiteY1" fmla="*/ 196163 h 3397241"/>
              <a:gd name="connsiteX2" fmla="*/ 1410964 w 6472480"/>
              <a:gd name="connsiteY2" fmla="*/ 196163 h 3397241"/>
              <a:gd name="connsiteX3" fmla="*/ 2221557 w 6472480"/>
              <a:gd name="connsiteY3" fmla="*/ 196163 h 3397241"/>
              <a:gd name="connsiteX4" fmla="*/ 2784851 w 6472480"/>
              <a:gd name="connsiteY4" fmla="*/ 196163 h 3397241"/>
              <a:gd name="connsiteX5" fmla="*/ 3348144 w 6472480"/>
              <a:gd name="connsiteY5" fmla="*/ 196163 h 3397241"/>
              <a:gd name="connsiteX6" fmla="*/ 4096912 w 6472480"/>
              <a:gd name="connsiteY6" fmla="*/ 196163 h 3397241"/>
              <a:gd name="connsiteX7" fmla="*/ 4598381 w 6472480"/>
              <a:gd name="connsiteY7" fmla="*/ 196163 h 3397241"/>
              <a:gd name="connsiteX8" fmla="*/ 5099849 w 6472480"/>
              <a:gd name="connsiteY8" fmla="*/ 196163 h 3397241"/>
              <a:gd name="connsiteX9" fmla="*/ 6343216 w 6472480"/>
              <a:gd name="connsiteY9" fmla="*/ 196163 h 3397241"/>
              <a:gd name="connsiteX10" fmla="*/ 6343216 w 6472480"/>
              <a:gd name="connsiteY10" fmla="*/ 816320 h 3397241"/>
              <a:gd name="connsiteX11" fmla="*/ 6343216 w 6472480"/>
              <a:gd name="connsiteY11" fmla="*/ 1466007 h 3397241"/>
              <a:gd name="connsiteX12" fmla="*/ 6343216 w 6472480"/>
              <a:gd name="connsiteY12" fmla="*/ 2027102 h 3397241"/>
              <a:gd name="connsiteX13" fmla="*/ 6343216 w 6472480"/>
              <a:gd name="connsiteY13" fmla="*/ 2558665 h 3397241"/>
              <a:gd name="connsiteX14" fmla="*/ 6343216 w 6472480"/>
              <a:gd name="connsiteY14" fmla="*/ 3149289 h 3397241"/>
              <a:gd name="connsiteX15" fmla="*/ 5841747 w 6472480"/>
              <a:gd name="connsiteY15" fmla="*/ 3149289 h 3397241"/>
              <a:gd name="connsiteX16" fmla="*/ 5216630 w 6472480"/>
              <a:gd name="connsiteY16" fmla="*/ 3149289 h 3397241"/>
              <a:gd name="connsiteX17" fmla="*/ 4467861 w 6472480"/>
              <a:gd name="connsiteY17" fmla="*/ 3149289 h 3397241"/>
              <a:gd name="connsiteX18" fmla="*/ 3657268 w 6472480"/>
              <a:gd name="connsiteY18" fmla="*/ 3149289 h 3397241"/>
              <a:gd name="connsiteX19" fmla="*/ 2908501 w 6472480"/>
              <a:gd name="connsiteY19" fmla="*/ 3149289 h 3397241"/>
              <a:gd name="connsiteX20" fmla="*/ 2283382 w 6472480"/>
              <a:gd name="connsiteY20" fmla="*/ 3149289 h 3397241"/>
              <a:gd name="connsiteX21" fmla="*/ 1596439 w 6472480"/>
              <a:gd name="connsiteY21" fmla="*/ 3149289 h 3397241"/>
              <a:gd name="connsiteX22" fmla="*/ 785847 w 6472480"/>
              <a:gd name="connsiteY22" fmla="*/ 3149289 h 3397241"/>
              <a:gd name="connsiteX23" fmla="*/ 160728 w 6472480"/>
              <a:gd name="connsiteY23" fmla="*/ 3149289 h 3397241"/>
              <a:gd name="connsiteX24" fmla="*/ 160728 w 6472480"/>
              <a:gd name="connsiteY24" fmla="*/ 2499601 h 3397241"/>
              <a:gd name="connsiteX25" fmla="*/ 160728 w 6472480"/>
              <a:gd name="connsiteY25" fmla="*/ 1938508 h 3397241"/>
              <a:gd name="connsiteX26" fmla="*/ 160728 w 6472480"/>
              <a:gd name="connsiteY26" fmla="*/ 1436476 h 3397241"/>
              <a:gd name="connsiteX27" fmla="*/ 160728 w 6472480"/>
              <a:gd name="connsiteY27" fmla="*/ 934444 h 3397241"/>
              <a:gd name="connsiteX28" fmla="*/ 160728 w 6472480"/>
              <a:gd name="connsiteY28" fmla="*/ 196163 h 3397241"/>
              <a:gd name="connsiteX0" fmla="*/ 160728 w 6472480"/>
              <a:gd name="connsiteY0" fmla="*/ 196163 h 3397241"/>
              <a:gd name="connsiteX1" fmla="*/ 847672 w 6472480"/>
              <a:gd name="connsiteY1" fmla="*/ 196163 h 3397241"/>
              <a:gd name="connsiteX2" fmla="*/ 1410964 w 6472480"/>
              <a:gd name="connsiteY2" fmla="*/ 196163 h 3397241"/>
              <a:gd name="connsiteX3" fmla="*/ 2221557 w 6472480"/>
              <a:gd name="connsiteY3" fmla="*/ 196163 h 3397241"/>
              <a:gd name="connsiteX4" fmla="*/ 2784851 w 6472480"/>
              <a:gd name="connsiteY4" fmla="*/ 196163 h 3397241"/>
              <a:gd name="connsiteX5" fmla="*/ 3348144 w 6472480"/>
              <a:gd name="connsiteY5" fmla="*/ 196163 h 3397241"/>
              <a:gd name="connsiteX6" fmla="*/ 4096912 w 6472480"/>
              <a:gd name="connsiteY6" fmla="*/ 196163 h 3397241"/>
              <a:gd name="connsiteX7" fmla="*/ 4598381 w 6472480"/>
              <a:gd name="connsiteY7" fmla="*/ 196163 h 3397241"/>
              <a:gd name="connsiteX8" fmla="*/ 5099849 w 6472480"/>
              <a:gd name="connsiteY8" fmla="*/ 196163 h 3397241"/>
              <a:gd name="connsiteX9" fmla="*/ 6343216 w 6472480"/>
              <a:gd name="connsiteY9" fmla="*/ 196163 h 3397241"/>
              <a:gd name="connsiteX10" fmla="*/ 6343216 w 6472480"/>
              <a:gd name="connsiteY10" fmla="*/ 816320 h 3397241"/>
              <a:gd name="connsiteX11" fmla="*/ 6343216 w 6472480"/>
              <a:gd name="connsiteY11" fmla="*/ 1466007 h 3397241"/>
              <a:gd name="connsiteX12" fmla="*/ 6343216 w 6472480"/>
              <a:gd name="connsiteY12" fmla="*/ 2027102 h 3397241"/>
              <a:gd name="connsiteX13" fmla="*/ 6343216 w 6472480"/>
              <a:gd name="connsiteY13" fmla="*/ 2558665 h 3397241"/>
              <a:gd name="connsiteX14" fmla="*/ 6343216 w 6472480"/>
              <a:gd name="connsiteY14" fmla="*/ 3149289 h 3397241"/>
              <a:gd name="connsiteX15" fmla="*/ 5841747 w 6472480"/>
              <a:gd name="connsiteY15" fmla="*/ 3149289 h 3397241"/>
              <a:gd name="connsiteX16" fmla="*/ 5216630 w 6472480"/>
              <a:gd name="connsiteY16" fmla="*/ 3149289 h 3397241"/>
              <a:gd name="connsiteX17" fmla="*/ 4467861 w 6472480"/>
              <a:gd name="connsiteY17" fmla="*/ 3149289 h 3397241"/>
              <a:gd name="connsiteX18" fmla="*/ 3657268 w 6472480"/>
              <a:gd name="connsiteY18" fmla="*/ 3149289 h 3397241"/>
              <a:gd name="connsiteX19" fmla="*/ 2908501 w 6472480"/>
              <a:gd name="connsiteY19" fmla="*/ 3149289 h 3397241"/>
              <a:gd name="connsiteX20" fmla="*/ 2283382 w 6472480"/>
              <a:gd name="connsiteY20" fmla="*/ 3149289 h 3397241"/>
              <a:gd name="connsiteX21" fmla="*/ 1596439 w 6472480"/>
              <a:gd name="connsiteY21" fmla="*/ 3149289 h 3397241"/>
              <a:gd name="connsiteX22" fmla="*/ 785847 w 6472480"/>
              <a:gd name="connsiteY22" fmla="*/ 3149289 h 3397241"/>
              <a:gd name="connsiteX23" fmla="*/ 160728 w 6472480"/>
              <a:gd name="connsiteY23" fmla="*/ 3149289 h 3397241"/>
              <a:gd name="connsiteX24" fmla="*/ 160728 w 6472480"/>
              <a:gd name="connsiteY24" fmla="*/ 2499601 h 3397241"/>
              <a:gd name="connsiteX25" fmla="*/ 160728 w 6472480"/>
              <a:gd name="connsiteY25" fmla="*/ 1938508 h 3397241"/>
              <a:gd name="connsiteX26" fmla="*/ 160728 w 6472480"/>
              <a:gd name="connsiteY26" fmla="*/ 1436476 h 3397241"/>
              <a:gd name="connsiteX27" fmla="*/ 160728 w 6472480"/>
              <a:gd name="connsiteY27" fmla="*/ 934444 h 3397241"/>
              <a:gd name="connsiteX28" fmla="*/ 160728 w 6472480"/>
              <a:gd name="connsiteY28" fmla="*/ 196163 h 3397241"/>
              <a:gd name="connsiteX0" fmla="*/ 160728 w 6472480"/>
              <a:gd name="connsiteY0" fmla="*/ 196163 h 3397241"/>
              <a:gd name="connsiteX1" fmla="*/ 847672 w 6472480"/>
              <a:gd name="connsiteY1" fmla="*/ 196163 h 3397241"/>
              <a:gd name="connsiteX2" fmla="*/ 1410964 w 6472480"/>
              <a:gd name="connsiteY2" fmla="*/ 196163 h 3397241"/>
              <a:gd name="connsiteX3" fmla="*/ 2221557 w 6472480"/>
              <a:gd name="connsiteY3" fmla="*/ 196163 h 3397241"/>
              <a:gd name="connsiteX4" fmla="*/ 2784851 w 6472480"/>
              <a:gd name="connsiteY4" fmla="*/ 196163 h 3397241"/>
              <a:gd name="connsiteX5" fmla="*/ 3348144 w 6472480"/>
              <a:gd name="connsiteY5" fmla="*/ 196163 h 3397241"/>
              <a:gd name="connsiteX6" fmla="*/ 4096912 w 6472480"/>
              <a:gd name="connsiteY6" fmla="*/ 196163 h 3397241"/>
              <a:gd name="connsiteX7" fmla="*/ 4598381 w 6472480"/>
              <a:gd name="connsiteY7" fmla="*/ 196163 h 3397241"/>
              <a:gd name="connsiteX8" fmla="*/ 5099849 w 6472480"/>
              <a:gd name="connsiteY8" fmla="*/ 196163 h 3397241"/>
              <a:gd name="connsiteX9" fmla="*/ 6343216 w 6472480"/>
              <a:gd name="connsiteY9" fmla="*/ 196163 h 3397241"/>
              <a:gd name="connsiteX10" fmla="*/ 6343216 w 6472480"/>
              <a:gd name="connsiteY10" fmla="*/ 816320 h 3397241"/>
              <a:gd name="connsiteX11" fmla="*/ 6343216 w 6472480"/>
              <a:gd name="connsiteY11" fmla="*/ 1466007 h 3397241"/>
              <a:gd name="connsiteX12" fmla="*/ 6343216 w 6472480"/>
              <a:gd name="connsiteY12" fmla="*/ 2027102 h 3397241"/>
              <a:gd name="connsiteX13" fmla="*/ 6343216 w 6472480"/>
              <a:gd name="connsiteY13" fmla="*/ 2558665 h 3397241"/>
              <a:gd name="connsiteX14" fmla="*/ 6343216 w 6472480"/>
              <a:gd name="connsiteY14" fmla="*/ 3149289 h 3397241"/>
              <a:gd name="connsiteX15" fmla="*/ 5841747 w 6472480"/>
              <a:gd name="connsiteY15" fmla="*/ 3149289 h 3397241"/>
              <a:gd name="connsiteX16" fmla="*/ 5216630 w 6472480"/>
              <a:gd name="connsiteY16" fmla="*/ 3149289 h 3397241"/>
              <a:gd name="connsiteX17" fmla="*/ 4467861 w 6472480"/>
              <a:gd name="connsiteY17" fmla="*/ 3149289 h 3397241"/>
              <a:gd name="connsiteX18" fmla="*/ 3657268 w 6472480"/>
              <a:gd name="connsiteY18" fmla="*/ 3149289 h 3397241"/>
              <a:gd name="connsiteX19" fmla="*/ 2908501 w 6472480"/>
              <a:gd name="connsiteY19" fmla="*/ 3149289 h 3397241"/>
              <a:gd name="connsiteX20" fmla="*/ 2283382 w 6472480"/>
              <a:gd name="connsiteY20" fmla="*/ 3149289 h 3397241"/>
              <a:gd name="connsiteX21" fmla="*/ 1596439 w 6472480"/>
              <a:gd name="connsiteY21" fmla="*/ 3149289 h 3397241"/>
              <a:gd name="connsiteX22" fmla="*/ 785847 w 6472480"/>
              <a:gd name="connsiteY22" fmla="*/ 3149289 h 3397241"/>
              <a:gd name="connsiteX23" fmla="*/ 160728 w 6472480"/>
              <a:gd name="connsiteY23" fmla="*/ 3149289 h 3397241"/>
              <a:gd name="connsiteX24" fmla="*/ 160728 w 6472480"/>
              <a:gd name="connsiteY24" fmla="*/ 2499601 h 3397241"/>
              <a:gd name="connsiteX25" fmla="*/ 160728 w 6472480"/>
              <a:gd name="connsiteY25" fmla="*/ 1938508 h 3397241"/>
              <a:gd name="connsiteX26" fmla="*/ 160728 w 6472480"/>
              <a:gd name="connsiteY26" fmla="*/ 1436476 h 3397241"/>
              <a:gd name="connsiteX27" fmla="*/ 160728 w 6472480"/>
              <a:gd name="connsiteY27" fmla="*/ 934444 h 3397241"/>
              <a:gd name="connsiteX28" fmla="*/ 160728 w 6472480"/>
              <a:gd name="connsiteY28" fmla="*/ 196163 h 3397241"/>
              <a:gd name="connsiteX0" fmla="*/ 160728 w 6472480"/>
              <a:gd name="connsiteY0" fmla="*/ 196163 h 3397241"/>
              <a:gd name="connsiteX1" fmla="*/ 847672 w 6472480"/>
              <a:gd name="connsiteY1" fmla="*/ 196163 h 3397241"/>
              <a:gd name="connsiteX2" fmla="*/ 1410964 w 6472480"/>
              <a:gd name="connsiteY2" fmla="*/ 196163 h 3397241"/>
              <a:gd name="connsiteX3" fmla="*/ 2221557 w 6472480"/>
              <a:gd name="connsiteY3" fmla="*/ 196163 h 3397241"/>
              <a:gd name="connsiteX4" fmla="*/ 2784851 w 6472480"/>
              <a:gd name="connsiteY4" fmla="*/ 196163 h 3397241"/>
              <a:gd name="connsiteX5" fmla="*/ 3348144 w 6472480"/>
              <a:gd name="connsiteY5" fmla="*/ 196163 h 3397241"/>
              <a:gd name="connsiteX6" fmla="*/ 4096912 w 6472480"/>
              <a:gd name="connsiteY6" fmla="*/ 196163 h 3397241"/>
              <a:gd name="connsiteX7" fmla="*/ 4598381 w 6472480"/>
              <a:gd name="connsiteY7" fmla="*/ 196163 h 3397241"/>
              <a:gd name="connsiteX8" fmla="*/ 5099849 w 6472480"/>
              <a:gd name="connsiteY8" fmla="*/ 196163 h 3397241"/>
              <a:gd name="connsiteX9" fmla="*/ 6343216 w 6472480"/>
              <a:gd name="connsiteY9" fmla="*/ 196163 h 3397241"/>
              <a:gd name="connsiteX10" fmla="*/ 6343216 w 6472480"/>
              <a:gd name="connsiteY10" fmla="*/ 816320 h 3397241"/>
              <a:gd name="connsiteX11" fmla="*/ 6343216 w 6472480"/>
              <a:gd name="connsiteY11" fmla="*/ 1466007 h 3397241"/>
              <a:gd name="connsiteX12" fmla="*/ 6343216 w 6472480"/>
              <a:gd name="connsiteY12" fmla="*/ 2027102 h 3397241"/>
              <a:gd name="connsiteX13" fmla="*/ 6343216 w 6472480"/>
              <a:gd name="connsiteY13" fmla="*/ 2558665 h 3397241"/>
              <a:gd name="connsiteX14" fmla="*/ 6343216 w 6472480"/>
              <a:gd name="connsiteY14" fmla="*/ 3149289 h 3397241"/>
              <a:gd name="connsiteX15" fmla="*/ 5841747 w 6472480"/>
              <a:gd name="connsiteY15" fmla="*/ 3149289 h 3397241"/>
              <a:gd name="connsiteX16" fmla="*/ 5216630 w 6472480"/>
              <a:gd name="connsiteY16" fmla="*/ 3149289 h 3397241"/>
              <a:gd name="connsiteX17" fmla="*/ 4467861 w 6472480"/>
              <a:gd name="connsiteY17" fmla="*/ 3149289 h 3397241"/>
              <a:gd name="connsiteX18" fmla="*/ 3657268 w 6472480"/>
              <a:gd name="connsiteY18" fmla="*/ 3149289 h 3397241"/>
              <a:gd name="connsiteX19" fmla="*/ 2908501 w 6472480"/>
              <a:gd name="connsiteY19" fmla="*/ 3149289 h 3397241"/>
              <a:gd name="connsiteX20" fmla="*/ 2283382 w 6472480"/>
              <a:gd name="connsiteY20" fmla="*/ 3149289 h 3397241"/>
              <a:gd name="connsiteX21" fmla="*/ 1596439 w 6472480"/>
              <a:gd name="connsiteY21" fmla="*/ 3149289 h 3397241"/>
              <a:gd name="connsiteX22" fmla="*/ 785847 w 6472480"/>
              <a:gd name="connsiteY22" fmla="*/ 3149289 h 3397241"/>
              <a:gd name="connsiteX23" fmla="*/ 160728 w 6472480"/>
              <a:gd name="connsiteY23" fmla="*/ 3149289 h 3397241"/>
              <a:gd name="connsiteX24" fmla="*/ 160728 w 6472480"/>
              <a:gd name="connsiteY24" fmla="*/ 2499601 h 3397241"/>
              <a:gd name="connsiteX25" fmla="*/ 160728 w 6472480"/>
              <a:gd name="connsiteY25" fmla="*/ 1938508 h 3397241"/>
              <a:gd name="connsiteX26" fmla="*/ 160728 w 6472480"/>
              <a:gd name="connsiteY26" fmla="*/ 1436476 h 3397241"/>
              <a:gd name="connsiteX27" fmla="*/ 160728 w 6472480"/>
              <a:gd name="connsiteY27" fmla="*/ 934444 h 3397241"/>
              <a:gd name="connsiteX28" fmla="*/ 160728 w 6472480"/>
              <a:gd name="connsiteY28" fmla="*/ 196163 h 3397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472480" h="3397241" fill="none" extrusionOk="0">
                <a:moveTo>
                  <a:pt x="160728" y="196163"/>
                </a:moveTo>
                <a:cubicBezTo>
                  <a:pt x="657741" y="445991"/>
                  <a:pt x="753125" y="502492"/>
                  <a:pt x="847672" y="196163"/>
                </a:cubicBezTo>
                <a:cubicBezTo>
                  <a:pt x="1289875" y="131637"/>
                  <a:pt x="1136686" y="94357"/>
                  <a:pt x="1410964" y="196163"/>
                </a:cubicBezTo>
                <a:cubicBezTo>
                  <a:pt x="1308818" y="251338"/>
                  <a:pt x="2013976" y="-117030"/>
                  <a:pt x="2221557" y="196163"/>
                </a:cubicBezTo>
                <a:cubicBezTo>
                  <a:pt x="2888554" y="140709"/>
                  <a:pt x="2384218" y="-687"/>
                  <a:pt x="2784851" y="196163"/>
                </a:cubicBezTo>
                <a:cubicBezTo>
                  <a:pt x="3083013" y="37415"/>
                  <a:pt x="3127423" y="31564"/>
                  <a:pt x="3348144" y="196163"/>
                </a:cubicBezTo>
                <a:cubicBezTo>
                  <a:pt x="3216201" y="921993"/>
                  <a:pt x="3229446" y="44392"/>
                  <a:pt x="4096912" y="196163"/>
                </a:cubicBezTo>
                <a:cubicBezTo>
                  <a:pt x="4121834" y="-46093"/>
                  <a:pt x="4487668" y="-17076"/>
                  <a:pt x="4598381" y="196163"/>
                </a:cubicBezTo>
                <a:cubicBezTo>
                  <a:pt x="5057876" y="-161807"/>
                  <a:pt x="4715071" y="773347"/>
                  <a:pt x="5099849" y="196163"/>
                </a:cubicBezTo>
                <a:cubicBezTo>
                  <a:pt x="5740478" y="79888"/>
                  <a:pt x="5523500" y="882940"/>
                  <a:pt x="6343216" y="196163"/>
                </a:cubicBezTo>
                <a:cubicBezTo>
                  <a:pt x="6220745" y="574348"/>
                  <a:pt x="6435952" y="587707"/>
                  <a:pt x="6343216" y="816320"/>
                </a:cubicBezTo>
                <a:cubicBezTo>
                  <a:pt x="6396186" y="1217838"/>
                  <a:pt x="6345303" y="1435983"/>
                  <a:pt x="6343216" y="1466007"/>
                </a:cubicBezTo>
                <a:cubicBezTo>
                  <a:pt x="6368222" y="1535477"/>
                  <a:pt x="6340645" y="1994501"/>
                  <a:pt x="6343216" y="2027102"/>
                </a:cubicBezTo>
                <a:cubicBezTo>
                  <a:pt x="6218417" y="2415658"/>
                  <a:pt x="6010399" y="2274018"/>
                  <a:pt x="6343216" y="2558665"/>
                </a:cubicBezTo>
                <a:cubicBezTo>
                  <a:pt x="6645608" y="2425282"/>
                  <a:pt x="6297567" y="2815358"/>
                  <a:pt x="6343216" y="3149289"/>
                </a:cubicBezTo>
                <a:cubicBezTo>
                  <a:pt x="6386047" y="3263349"/>
                  <a:pt x="5842642" y="3010732"/>
                  <a:pt x="5841747" y="3149289"/>
                </a:cubicBezTo>
                <a:cubicBezTo>
                  <a:pt x="5982721" y="3632864"/>
                  <a:pt x="5754806" y="3412665"/>
                  <a:pt x="5216630" y="3149289"/>
                </a:cubicBezTo>
                <a:cubicBezTo>
                  <a:pt x="5084033" y="3440447"/>
                  <a:pt x="4486901" y="3084053"/>
                  <a:pt x="4467861" y="3149289"/>
                </a:cubicBezTo>
                <a:cubicBezTo>
                  <a:pt x="4563850" y="3025214"/>
                  <a:pt x="3629299" y="2864461"/>
                  <a:pt x="3657268" y="3149289"/>
                </a:cubicBezTo>
                <a:cubicBezTo>
                  <a:pt x="3346170" y="2910183"/>
                  <a:pt x="2954058" y="3252982"/>
                  <a:pt x="2908501" y="3149289"/>
                </a:cubicBezTo>
                <a:cubicBezTo>
                  <a:pt x="2512481" y="3232186"/>
                  <a:pt x="2521993" y="3099519"/>
                  <a:pt x="2283382" y="3149289"/>
                </a:cubicBezTo>
                <a:cubicBezTo>
                  <a:pt x="2310126" y="2834978"/>
                  <a:pt x="1849727" y="2706956"/>
                  <a:pt x="1596439" y="3149289"/>
                </a:cubicBezTo>
                <a:cubicBezTo>
                  <a:pt x="1492046" y="3249513"/>
                  <a:pt x="833087" y="3091168"/>
                  <a:pt x="785847" y="3149289"/>
                </a:cubicBezTo>
                <a:cubicBezTo>
                  <a:pt x="671542" y="3559765"/>
                  <a:pt x="563740" y="3454288"/>
                  <a:pt x="160728" y="3149289"/>
                </a:cubicBezTo>
                <a:cubicBezTo>
                  <a:pt x="211435" y="2663631"/>
                  <a:pt x="577226" y="2901787"/>
                  <a:pt x="160728" y="2499601"/>
                </a:cubicBezTo>
                <a:cubicBezTo>
                  <a:pt x="-161005" y="2208202"/>
                  <a:pt x="605575" y="1905930"/>
                  <a:pt x="160728" y="1938508"/>
                </a:cubicBezTo>
                <a:cubicBezTo>
                  <a:pt x="-130491" y="1737999"/>
                  <a:pt x="-11375" y="1490248"/>
                  <a:pt x="160728" y="1436476"/>
                </a:cubicBezTo>
                <a:cubicBezTo>
                  <a:pt x="290719" y="1449228"/>
                  <a:pt x="461184" y="1061093"/>
                  <a:pt x="160728" y="934444"/>
                </a:cubicBezTo>
                <a:cubicBezTo>
                  <a:pt x="527380" y="676913"/>
                  <a:pt x="584873" y="23817"/>
                  <a:pt x="160728" y="196163"/>
                </a:cubicBezTo>
                <a:close/>
              </a:path>
              <a:path w="6472480" h="3397241" stroke="0" extrusionOk="0">
                <a:moveTo>
                  <a:pt x="160728" y="196163"/>
                </a:moveTo>
                <a:cubicBezTo>
                  <a:pt x="210166" y="516978"/>
                  <a:pt x="376781" y="559583"/>
                  <a:pt x="847672" y="196163"/>
                </a:cubicBezTo>
                <a:cubicBezTo>
                  <a:pt x="1031002" y="228449"/>
                  <a:pt x="1426394" y="310629"/>
                  <a:pt x="1410964" y="196163"/>
                </a:cubicBezTo>
                <a:cubicBezTo>
                  <a:pt x="1523854" y="-27535"/>
                  <a:pt x="1994317" y="235202"/>
                  <a:pt x="2036083" y="196163"/>
                </a:cubicBezTo>
                <a:cubicBezTo>
                  <a:pt x="2424983" y="41951"/>
                  <a:pt x="2630710" y="97180"/>
                  <a:pt x="2661201" y="196163"/>
                </a:cubicBezTo>
                <a:cubicBezTo>
                  <a:pt x="2577637" y="-138112"/>
                  <a:pt x="3348390" y="-37834"/>
                  <a:pt x="3409969" y="196163"/>
                </a:cubicBezTo>
                <a:cubicBezTo>
                  <a:pt x="3796474" y="246432"/>
                  <a:pt x="3928895" y="13564"/>
                  <a:pt x="3911437" y="196163"/>
                </a:cubicBezTo>
                <a:cubicBezTo>
                  <a:pt x="3318540" y="285948"/>
                  <a:pt x="3816625" y="651370"/>
                  <a:pt x="4598381" y="196163"/>
                </a:cubicBezTo>
                <a:cubicBezTo>
                  <a:pt x="4650122" y="-156181"/>
                  <a:pt x="5001771" y="319971"/>
                  <a:pt x="5223498" y="196163"/>
                </a:cubicBezTo>
                <a:cubicBezTo>
                  <a:pt x="4946115" y="-18596"/>
                  <a:pt x="5065935" y="1088965"/>
                  <a:pt x="5484539" y="458356"/>
                </a:cubicBezTo>
                <a:cubicBezTo>
                  <a:pt x="5291623" y="553617"/>
                  <a:pt x="6323662" y="654663"/>
                  <a:pt x="6343216" y="698195"/>
                </a:cubicBezTo>
                <a:cubicBezTo>
                  <a:pt x="6426865" y="743911"/>
                  <a:pt x="6412455" y="1212583"/>
                  <a:pt x="6343216" y="1229758"/>
                </a:cubicBezTo>
                <a:cubicBezTo>
                  <a:pt x="6045951" y="1691722"/>
                  <a:pt x="5745096" y="1596496"/>
                  <a:pt x="6085613" y="1832250"/>
                </a:cubicBezTo>
                <a:cubicBezTo>
                  <a:pt x="6246488" y="2059937"/>
                  <a:pt x="6444488" y="2341074"/>
                  <a:pt x="6343216" y="2381476"/>
                </a:cubicBezTo>
                <a:cubicBezTo>
                  <a:pt x="6027990" y="2766608"/>
                  <a:pt x="6037467" y="2950351"/>
                  <a:pt x="6343216" y="3149289"/>
                </a:cubicBezTo>
                <a:cubicBezTo>
                  <a:pt x="6088793" y="3221185"/>
                  <a:pt x="5676818" y="3153380"/>
                  <a:pt x="5656273" y="3149289"/>
                </a:cubicBezTo>
                <a:cubicBezTo>
                  <a:pt x="5689801" y="2878960"/>
                  <a:pt x="5203542" y="3498204"/>
                  <a:pt x="5092980" y="3149289"/>
                </a:cubicBezTo>
                <a:cubicBezTo>
                  <a:pt x="4758956" y="2910390"/>
                  <a:pt x="4694299" y="2820321"/>
                  <a:pt x="4467861" y="3149289"/>
                </a:cubicBezTo>
                <a:cubicBezTo>
                  <a:pt x="4218345" y="2873836"/>
                  <a:pt x="3774103" y="3125539"/>
                  <a:pt x="3719093" y="3149289"/>
                </a:cubicBezTo>
                <a:cubicBezTo>
                  <a:pt x="3517924" y="3044752"/>
                  <a:pt x="3436773" y="3027655"/>
                  <a:pt x="2908501" y="3149289"/>
                </a:cubicBezTo>
                <a:cubicBezTo>
                  <a:pt x="2584914" y="3131435"/>
                  <a:pt x="2576194" y="3150716"/>
                  <a:pt x="2407032" y="3149289"/>
                </a:cubicBezTo>
                <a:cubicBezTo>
                  <a:pt x="2122192" y="3640001"/>
                  <a:pt x="2046936" y="3362405"/>
                  <a:pt x="1596439" y="3149289"/>
                </a:cubicBezTo>
                <a:cubicBezTo>
                  <a:pt x="1208133" y="3043223"/>
                  <a:pt x="807662" y="3065718"/>
                  <a:pt x="785847" y="3149289"/>
                </a:cubicBezTo>
                <a:cubicBezTo>
                  <a:pt x="531618" y="3182077"/>
                  <a:pt x="489186" y="3185658"/>
                  <a:pt x="160728" y="3149289"/>
                </a:cubicBezTo>
                <a:cubicBezTo>
                  <a:pt x="36134" y="2823953"/>
                  <a:pt x="67216" y="2844281"/>
                  <a:pt x="160728" y="2529132"/>
                </a:cubicBezTo>
                <a:cubicBezTo>
                  <a:pt x="154747" y="2213249"/>
                  <a:pt x="180128" y="2155363"/>
                  <a:pt x="160728" y="1968039"/>
                </a:cubicBezTo>
                <a:cubicBezTo>
                  <a:pt x="-190463" y="1695935"/>
                  <a:pt x="344105" y="1887718"/>
                  <a:pt x="160728" y="1436476"/>
                </a:cubicBezTo>
                <a:cubicBezTo>
                  <a:pt x="-27930" y="1658942"/>
                  <a:pt x="1496204" y="1018431"/>
                  <a:pt x="790426" y="883385"/>
                </a:cubicBezTo>
                <a:cubicBezTo>
                  <a:pt x="690871" y="862407"/>
                  <a:pt x="79144" y="214526"/>
                  <a:pt x="160728" y="196163"/>
                </a:cubicBezTo>
                <a:close/>
              </a:path>
              <a:path w="6472480" h="3397241" fill="none" stroke="0" extrusionOk="0">
                <a:moveTo>
                  <a:pt x="160728" y="196163"/>
                </a:moveTo>
                <a:cubicBezTo>
                  <a:pt x="-42087" y="271620"/>
                  <a:pt x="348840" y="677937"/>
                  <a:pt x="847672" y="196163"/>
                </a:cubicBezTo>
                <a:cubicBezTo>
                  <a:pt x="781418" y="-19776"/>
                  <a:pt x="938065" y="187706"/>
                  <a:pt x="1410964" y="196163"/>
                </a:cubicBezTo>
                <a:cubicBezTo>
                  <a:pt x="1766765" y="310560"/>
                  <a:pt x="1724237" y="127413"/>
                  <a:pt x="2221557" y="196163"/>
                </a:cubicBezTo>
                <a:cubicBezTo>
                  <a:pt x="2724419" y="150830"/>
                  <a:pt x="2515987" y="159555"/>
                  <a:pt x="2784851" y="196163"/>
                </a:cubicBezTo>
                <a:cubicBezTo>
                  <a:pt x="3051117" y="284561"/>
                  <a:pt x="3312871" y="169716"/>
                  <a:pt x="3348144" y="196163"/>
                </a:cubicBezTo>
                <a:cubicBezTo>
                  <a:pt x="3466450" y="605742"/>
                  <a:pt x="3637950" y="-200406"/>
                  <a:pt x="4096912" y="196163"/>
                </a:cubicBezTo>
                <a:cubicBezTo>
                  <a:pt x="4504391" y="183869"/>
                  <a:pt x="4487414" y="197459"/>
                  <a:pt x="4598381" y="196163"/>
                </a:cubicBezTo>
                <a:cubicBezTo>
                  <a:pt x="4697427" y="320880"/>
                  <a:pt x="4934432" y="434745"/>
                  <a:pt x="5099849" y="196163"/>
                </a:cubicBezTo>
                <a:cubicBezTo>
                  <a:pt x="5641031" y="564334"/>
                  <a:pt x="6297705" y="445831"/>
                  <a:pt x="6343216" y="196163"/>
                </a:cubicBezTo>
                <a:cubicBezTo>
                  <a:pt x="6320437" y="501795"/>
                  <a:pt x="6326546" y="514756"/>
                  <a:pt x="6343216" y="816320"/>
                </a:cubicBezTo>
                <a:cubicBezTo>
                  <a:pt x="6784457" y="814850"/>
                  <a:pt x="5931801" y="1111023"/>
                  <a:pt x="6343216" y="1466007"/>
                </a:cubicBezTo>
                <a:cubicBezTo>
                  <a:pt x="6253022" y="1787492"/>
                  <a:pt x="6217964" y="2046316"/>
                  <a:pt x="6343216" y="2027102"/>
                </a:cubicBezTo>
                <a:cubicBezTo>
                  <a:pt x="6210161" y="2043444"/>
                  <a:pt x="6178826" y="2539485"/>
                  <a:pt x="6343216" y="2558665"/>
                </a:cubicBezTo>
                <a:cubicBezTo>
                  <a:pt x="6362071" y="2664109"/>
                  <a:pt x="6311582" y="3119870"/>
                  <a:pt x="6343216" y="3149289"/>
                </a:cubicBezTo>
                <a:cubicBezTo>
                  <a:pt x="6167400" y="3523968"/>
                  <a:pt x="6206744" y="3178446"/>
                  <a:pt x="5841747" y="3149289"/>
                </a:cubicBezTo>
                <a:cubicBezTo>
                  <a:pt x="5697055" y="3399140"/>
                  <a:pt x="5282119" y="3054508"/>
                  <a:pt x="5216630" y="3149289"/>
                </a:cubicBezTo>
                <a:cubicBezTo>
                  <a:pt x="5245326" y="3507486"/>
                  <a:pt x="4932754" y="3412851"/>
                  <a:pt x="4467861" y="3149289"/>
                </a:cubicBezTo>
                <a:cubicBezTo>
                  <a:pt x="4305187" y="2904131"/>
                  <a:pt x="3868248" y="2618692"/>
                  <a:pt x="3657268" y="3149289"/>
                </a:cubicBezTo>
                <a:cubicBezTo>
                  <a:pt x="3274547" y="3123469"/>
                  <a:pt x="3259677" y="3117820"/>
                  <a:pt x="2908501" y="3149289"/>
                </a:cubicBezTo>
                <a:cubicBezTo>
                  <a:pt x="2626459" y="3190790"/>
                  <a:pt x="2616298" y="3178898"/>
                  <a:pt x="2283382" y="3149289"/>
                </a:cubicBezTo>
                <a:cubicBezTo>
                  <a:pt x="2332208" y="2885516"/>
                  <a:pt x="1784800" y="2796306"/>
                  <a:pt x="1596439" y="3149289"/>
                </a:cubicBezTo>
                <a:cubicBezTo>
                  <a:pt x="1030976" y="3266220"/>
                  <a:pt x="686275" y="2791089"/>
                  <a:pt x="785847" y="3149289"/>
                </a:cubicBezTo>
                <a:cubicBezTo>
                  <a:pt x="894021" y="2765334"/>
                  <a:pt x="2967002" y="2207578"/>
                  <a:pt x="2207246" y="2542105"/>
                </a:cubicBezTo>
                <a:cubicBezTo>
                  <a:pt x="1773110" y="2180616"/>
                  <a:pt x="688940" y="2496008"/>
                  <a:pt x="160728" y="2499601"/>
                </a:cubicBezTo>
                <a:cubicBezTo>
                  <a:pt x="-6806" y="2166901"/>
                  <a:pt x="87999" y="2253983"/>
                  <a:pt x="160728" y="1938508"/>
                </a:cubicBezTo>
                <a:cubicBezTo>
                  <a:pt x="228228" y="1697400"/>
                  <a:pt x="138578" y="1490798"/>
                  <a:pt x="160728" y="1436476"/>
                </a:cubicBezTo>
                <a:cubicBezTo>
                  <a:pt x="248267" y="1444008"/>
                  <a:pt x="-72047" y="1064565"/>
                  <a:pt x="160728" y="934444"/>
                </a:cubicBezTo>
                <a:cubicBezTo>
                  <a:pt x="-83049" y="532656"/>
                  <a:pt x="2853" y="440282"/>
                  <a:pt x="160728" y="196163"/>
                </a:cubicBezTo>
                <a:close/>
              </a:path>
              <a:path w="6472480" h="3397241" fill="none" stroke="0" extrusionOk="0">
                <a:moveTo>
                  <a:pt x="160728" y="196163"/>
                </a:moveTo>
                <a:cubicBezTo>
                  <a:pt x="521572" y="305886"/>
                  <a:pt x="872472" y="429583"/>
                  <a:pt x="847672" y="196163"/>
                </a:cubicBezTo>
                <a:cubicBezTo>
                  <a:pt x="1210832" y="288039"/>
                  <a:pt x="1008927" y="331721"/>
                  <a:pt x="1410964" y="196163"/>
                </a:cubicBezTo>
                <a:cubicBezTo>
                  <a:pt x="1927278" y="12442"/>
                  <a:pt x="1633656" y="407257"/>
                  <a:pt x="2221557" y="196163"/>
                </a:cubicBezTo>
                <a:cubicBezTo>
                  <a:pt x="2555254" y="186104"/>
                  <a:pt x="2534651" y="187310"/>
                  <a:pt x="2784851" y="196163"/>
                </a:cubicBezTo>
                <a:cubicBezTo>
                  <a:pt x="3166498" y="242092"/>
                  <a:pt x="3160502" y="390042"/>
                  <a:pt x="3348144" y="196163"/>
                </a:cubicBezTo>
                <a:cubicBezTo>
                  <a:pt x="3558204" y="750745"/>
                  <a:pt x="4185794" y="843964"/>
                  <a:pt x="4096912" y="196163"/>
                </a:cubicBezTo>
                <a:cubicBezTo>
                  <a:pt x="4343558" y="297047"/>
                  <a:pt x="4475112" y="403880"/>
                  <a:pt x="4598381" y="196163"/>
                </a:cubicBezTo>
                <a:cubicBezTo>
                  <a:pt x="4642858" y="70759"/>
                  <a:pt x="4995242" y="60860"/>
                  <a:pt x="5099849" y="196163"/>
                </a:cubicBezTo>
                <a:cubicBezTo>
                  <a:pt x="5305896" y="567252"/>
                  <a:pt x="5529356" y="490743"/>
                  <a:pt x="6343216" y="196163"/>
                </a:cubicBezTo>
                <a:cubicBezTo>
                  <a:pt x="6274891" y="385360"/>
                  <a:pt x="6337052" y="457815"/>
                  <a:pt x="6343216" y="816320"/>
                </a:cubicBezTo>
                <a:cubicBezTo>
                  <a:pt x="6436368" y="821282"/>
                  <a:pt x="6546264" y="1224317"/>
                  <a:pt x="6343216" y="1466007"/>
                </a:cubicBezTo>
                <a:cubicBezTo>
                  <a:pt x="6297386" y="1500404"/>
                  <a:pt x="6397256" y="1910491"/>
                  <a:pt x="6343216" y="2027102"/>
                </a:cubicBezTo>
                <a:cubicBezTo>
                  <a:pt x="6584024" y="1973108"/>
                  <a:pt x="6113892" y="2198676"/>
                  <a:pt x="6343216" y="2558665"/>
                </a:cubicBezTo>
                <a:cubicBezTo>
                  <a:pt x="6248529" y="2680118"/>
                  <a:pt x="6272619" y="2794106"/>
                  <a:pt x="6343216" y="3149289"/>
                </a:cubicBezTo>
                <a:cubicBezTo>
                  <a:pt x="6302623" y="3241643"/>
                  <a:pt x="5870648" y="3108942"/>
                  <a:pt x="5841747" y="3149289"/>
                </a:cubicBezTo>
                <a:cubicBezTo>
                  <a:pt x="5554913" y="3070125"/>
                  <a:pt x="5497707" y="3143186"/>
                  <a:pt x="5216630" y="3149289"/>
                </a:cubicBezTo>
                <a:cubicBezTo>
                  <a:pt x="5005026" y="2987383"/>
                  <a:pt x="4576295" y="3335991"/>
                  <a:pt x="4467861" y="3149289"/>
                </a:cubicBezTo>
                <a:cubicBezTo>
                  <a:pt x="4380790" y="3506182"/>
                  <a:pt x="3738035" y="2889366"/>
                  <a:pt x="3657268" y="3149289"/>
                </a:cubicBezTo>
                <a:cubicBezTo>
                  <a:pt x="3430840" y="3032208"/>
                  <a:pt x="2956433" y="3169568"/>
                  <a:pt x="2908501" y="3149289"/>
                </a:cubicBezTo>
                <a:cubicBezTo>
                  <a:pt x="2741299" y="3146925"/>
                  <a:pt x="2561500" y="3067591"/>
                  <a:pt x="2283382" y="3149289"/>
                </a:cubicBezTo>
                <a:cubicBezTo>
                  <a:pt x="1983253" y="3347786"/>
                  <a:pt x="1667468" y="3005474"/>
                  <a:pt x="1596439" y="3149289"/>
                </a:cubicBezTo>
                <a:cubicBezTo>
                  <a:pt x="1217330" y="3397881"/>
                  <a:pt x="1097983" y="3231504"/>
                  <a:pt x="785847" y="3149289"/>
                </a:cubicBezTo>
                <a:cubicBezTo>
                  <a:pt x="1190191" y="3385125"/>
                  <a:pt x="766980" y="2506956"/>
                  <a:pt x="160728" y="3149289"/>
                </a:cubicBezTo>
                <a:cubicBezTo>
                  <a:pt x="-102945" y="3060915"/>
                  <a:pt x="200252" y="2585761"/>
                  <a:pt x="160728" y="2499601"/>
                </a:cubicBezTo>
                <a:cubicBezTo>
                  <a:pt x="52441" y="2427057"/>
                  <a:pt x="101250" y="2322188"/>
                  <a:pt x="160728" y="1938508"/>
                </a:cubicBezTo>
                <a:cubicBezTo>
                  <a:pt x="-164287" y="1859298"/>
                  <a:pt x="211458" y="1992723"/>
                  <a:pt x="160728" y="1436476"/>
                </a:cubicBezTo>
                <a:cubicBezTo>
                  <a:pt x="149022" y="1456927"/>
                  <a:pt x="303371" y="1234602"/>
                  <a:pt x="160728" y="934444"/>
                </a:cubicBezTo>
                <a:cubicBezTo>
                  <a:pt x="306118" y="900100"/>
                  <a:pt x="80964" y="438490"/>
                  <a:pt x="160728" y="196163"/>
                </a:cubicBezTo>
                <a:close/>
              </a:path>
              <a:path w="6472480" h="3397241" fill="none" stroke="0" extrusionOk="0">
                <a:moveTo>
                  <a:pt x="160728" y="196163"/>
                </a:moveTo>
                <a:cubicBezTo>
                  <a:pt x="472305" y="48285"/>
                  <a:pt x="822122" y="244855"/>
                  <a:pt x="847672" y="196163"/>
                </a:cubicBezTo>
                <a:cubicBezTo>
                  <a:pt x="1294403" y="96828"/>
                  <a:pt x="1305683" y="256252"/>
                  <a:pt x="1410964" y="196163"/>
                </a:cubicBezTo>
                <a:cubicBezTo>
                  <a:pt x="1431872" y="44482"/>
                  <a:pt x="1543792" y="188480"/>
                  <a:pt x="2221557" y="196163"/>
                </a:cubicBezTo>
                <a:cubicBezTo>
                  <a:pt x="2758323" y="93392"/>
                  <a:pt x="2496867" y="321033"/>
                  <a:pt x="2784851" y="196163"/>
                </a:cubicBezTo>
                <a:cubicBezTo>
                  <a:pt x="3128633" y="233831"/>
                  <a:pt x="3161047" y="291477"/>
                  <a:pt x="3348144" y="196163"/>
                </a:cubicBezTo>
                <a:cubicBezTo>
                  <a:pt x="3170541" y="370571"/>
                  <a:pt x="3919737" y="21811"/>
                  <a:pt x="4096912" y="196163"/>
                </a:cubicBezTo>
                <a:cubicBezTo>
                  <a:pt x="4298012" y="47029"/>
                  <a:pt x="4558849" y="202968"/>
                  <a:pt x="4598381" y="196163"/>
                </a:cubicBezTo>
                <a:cubicBezTo>
                  <a:pt x="4830833" y="-5125"/>
                  <a:pt x="4838797" y="90071"/>
                  <a:pt x="5099849" y="196163"/>
                </a:cubicBezTo>
                <a:cubicBezTo>
                  <a:pt x="4976545" y="405821"/>
                  <a:pt x="6038308" y="179550"/>
                  <a:pt x="6343216" y="196163"/>
                </a:cubicBezTo>
                <a:cubicBezTo>
                  <a:pt x="6346798" y="544744"/>
                  <a:pt x="6227621" y="526596"/>
                  <a:pt x="6343216" y="816320"/>
                </a:cubicBezTo>
                <a:cubicBezTo>
                  <a:pt x="6289661" y="1205805"/>
                  <a:pt x="6180154" y="1396743"/>
                  <a:pt x="6343216" y="1466007"/>
                </a:cubicBezTo>
                <a:cubicBezTo>
                  <a:pt x="6487879" y="1565143"/>
                  <a:pt x="6248668" y="1797792"/>
                  <a:pt x="6343216" y="2027102"/>
                </a:cubicBezTo>
                <a:cubicBezTo>
                  <a:pt x="6285343" y="2398309"/>
                  <a:pt x="6198992" y="2503307"/>
                  <a:pt x="6343216" y="2558665"/>
                </a:cubicBezTo>
                <a:cubicBezTo>
                  <a:pt x="6262663" y="2828904"/>
                  <a:pt x="6244212" y="3093104"/>
                  <a:pt x="6343216" y="3149289"/>
                </a:cubicBezTo>
                <a:cubicBezTo>
                  <a:pt x="6334781" y="3224247"/>
                  <a:pt x="5952731" y="3224587"/>
                  <a:pt x="5841747" y="3149289"/>
                </a:cubicBezTo>
                <a:cubicBezTo>
                  <a:pt x="5875748" y="3196114"/>
                  <a:pt x="5260456" y="3002800"/>
                  <a:pt x="5216630" y="3149289"/>
                </a:cubicBezTo>
                <a:cubicBezTo>
                  <a:pt x="4529364" y="3299700"/>
                  <a:pt x="4744705" y="2673710"/>
                  <a:pt x="4467861" y="3149289"/>
                </a:cubicBezTo>
                <a:cubicBezTo>
                  <a:pt x="4764936" y="3035247"/>
                  <a:pt x="3880237" y="2625272"/>
                  <a:pt x="3657268" y="3149289"/>
                </a:cubicBezTo>
                <a:cubicBezTo>
                  <a:pt x="3398113" y="2948415"/>
                  <a:pt x="2972356" y="3109655"/>
                  <a:pt x="2908501" y="3149289"/>
                </a:cubicBezTo>
                <a:cubicBezTo>
                  <a:pt x="2595278" y="3114550"/>
                  <a:pt x="2532330" y="3120681"/>
                  <a:pt x="2283382" y="3149289"/>
                </a:cubicBezTo>
                <a:cubicBezTo>
                  <a:pt x="2234210" y="3066361"/>
                  <a:pt x="1814934" y="2801087"/>
                  <a:pt x="1596439" y="3149289"/>
                </a:cubicBezTo>
                <a:cubicBezTo>
                  <a:pt x="1562059" y="3212777"/>
                  <a:pt x="817653" y="3082464"/>
                  <a:pt x="785847" y="3149289"/>
                </a:cubicBezTo>
                <a:cubicBezTo>
                  <a:pt x="805906" y="3417726"/>
                  <a:pt x="642801" y="3338270"/>
                  <a:pt x="160728" y="3149289"/>
                </a:cubicBezTo>
                <a:cubicBezTo>
                  <a:pt x="287480" y="2946117"/>
                  <a:pt x="299978" y="2900613"/>
                  <a:pt x="160728" y="2499601"/>
                </a:cubicBezTo>
                <a:cubicBezTo>
                  <a:pt x="276358" y="2169838"/>
                  <a:pt x="1562717" y="1926840"/>
                  <a:pt x="1520302" y="1869510"/>
                </a:cubicBezTo>
                <a:cubicBezTo>
                  <a:pt x="1013839" y="1680577"/>
                  <a:pt x="271061" y="2069171"/>
                  <a:pt x="160728" y="1436476"/>
                </a:cubicBezTo>
                <a:cubicBezTo>
                  <a:pt x="4718" y="1315623"/>
                  <a:pt x="206071" y="996858"/>
                  <a:pt x="160728" y="934444"/>
                </a:cubicBezTo>
                <a:cubicBezTo>
                  <a:pt x="113761" y="781917"/>
                  <a:pt x="236381" y="155602"/>
                  <a:pt x="160728" y="196163"/>
                </a:cubicBezTo>
                <a:close/>
              </a:path>
              <a:path w="6472480" h="3397241" fill="none" stroke="0" extrusionOk="0">
                <a:moveTo>
                  <a:pt x="160728" y="196163"/>
                </a:moveTo>
                <a:cubicBezTo>
                  <a:pt x="286180" y="217763"/>
                  <a:pt x="631850" y="276680"/>
                  <a:pt x="847672" y="196163"/>
                </a:cubicBezTo>
                <a:cubicBezTo>
                  <a:pt x="1257856" y="-16986"/>
                  <a:pt x="1026631" y="95421"/>
                  <a:pt x="1410964" y="196163"/>
                </a:cubicBezTo>
                <a:cubicBezTo>
                  <a:pt x="1641771" y="83769"/>
                  <a:pt x="2150457" y="205871"/>
                  <a:pt x="2221557" y="196163"/>
                </a:cubicBezTo>
                <a:cubicBezTo>
                  <a:pt x="2577517" y="110302"/>
                  <a:pt x="2641843" y="175078"/>
                  <a:pt x="2784851" y="196163"/>
                </a:cubicBezTo>
                <a:cubicBezTo>
                  <a:pt x="2965700" y="219123"/>
                  <a:pt x="3104620" y="63921"/>
                  <a:pt x="3348144" y="196163"/>
                </a:cubicBezTo>
                <a:cubicBezTo>
                  <a:pt x="3389064" y="550584"/>
                  <a:pt x="3977368" y="288614"/>
                  <a:pt x="4096912" y="196163"/>
                </a:cubicBezTo>
                <a:cubicBezTo>
                  <a:pt x="4303615" y="180557"/>
                  <a:pt x="4517840" y="195885"/>
                  <a:pt x="4598381" y="196163"/>
                </a:cubicBezTo>
                <a:cubicBezTo>
                  <a:pt x="4760157" y="7185"/>
                  <a:pt x="4922006" y="68906"/>
                  <a:pt x="5099849" y="196163"/>
                </a:cubicBezTo>
                <a:cubicBezTo>
                  <a:pt x="5338109" y="366047"/>
                  <a:pt x="5463687" y="595466"/>
                  <a:pt x="6343216" y="196163"/>
                </a:cubicBezTo>
                <a:cubicBezTo>
                  <a:pt x="6297108" y="503104"/>
                  <a:pt x="6307008" y="525587"/>
                  <a:pt x="6343216" y="816320"/>
                </a:cubicBezTo>
                <a:cubicBezTo>
                  <a:pt x="6311899" y="1111484"/>
                  <a:pt x="6251394" y="1390907"/>
                  <a:pt x="6343216" y="1466007"/>
                </a:cubicBezTo>
                <a:cubicBezTo>
                  <a:pt x="6334938" y="1546828"/>
                  <a:pt x="6349826" y="1981039"/>
                  <a:pt x="6343216" y="2027102"/>
                </a:cubicBezTo>
                <a:cubicBezTo>
                  <a:pt x="6478745" y="2188873"/>
                  <a:pt x="6386871" y="2303835"/>
                  <a:pt x="6343216" y="2558665"/>
                </a:cubicBezTo>
                <a:cubicBezTo>
                  <a:pt x="6349615" y="2863910"/>
                  <a:pt x="6421850" y="2877885"/>
                  <a:pt x="6343216" y="3149289"/>
                </a:cubicBezTo>
                <a:cubicBezTo>
                  <a:pt x="6270026" y="3318847"/>
                  <a:pt x="5887963" y="3135991"/>
                  <a:pt x="5841747" y="3149289"/>
                </a:cubicBezTo>
                <a:cubicBezTo>
                  <a:pt x="5881855" y="3442740"/>
                  <a:pt x="5340586" y="3299229"/>
                  <a:pt x="5216630" y="3149289"/>
                </a:cubicBezTo>
                <a:cubicBezTo>
                  <a:pt x="5086188" y="3487734"/>
                  <a:pt x="4458272" y="2986056"/>
                  <a:pt x="4467861" y="3149289"/>
                </a:cubicBezTo>
                <a:cubicBezTo>
                  <a:pt x="4116972" y="3150401"/>
                  <a:pt x="3909367" y="2713676"/>
                  <a:pt x="3657268" y="3149289"/>
                </a:cubicBezTo>
                <a:cubicBezTo>
                  <a:pt x="3444830" y="3283435"/>
                  <a:pt x="2995866" y="3053510"/>
                  <a:pt x="2908501" y="3149289"/>
                </a:cubicBezTo>
                <a:cubicBezTo>
                  <a:pt x="2588991" y="3170004"/>
                  <a:pt x="2571823" y="3164016"/>
                  <a:pt x="2283382" y="3149289"/>
                </a:cubicBezTo>
                <a:cubicBezTo>
                  <a:pt x="2015924" y="3168823"/>
                  <a:pt x="1781964" y="3237599"/>
                  <a:pt x="1596439" y="3149289"/>
                </a:cubicBezTo>
                <a:cubicBezTo>
                  <a:pt x="1357210" y="3166274"/>
                  <a:pt x="940637" y="3219808"/>
                  <a:pt x="785847" y="3149289"/>
                </a:cubicBezTo>
                <a:cubicBezTo>
                  <a:pt x="557115" y="3267687"/>
                  <a:pt x="609410" y="3221870"/>
                  <a:pt x="160728" y="3149289"/>
                </a:cubicBezTo>
                <a:cubicBezTo>
                  <a:pt x="-12354" y="2560907"/>
                  <a:pt x="429856" y="3078417"/>
                  <a:pt x="160728" y="2499601"/>
                </a:cubicBezTo>
                <a:cubicBezTo>
                  <a:pt x="-52282" y="2044145"/>
                  <a:pt x="1462165" y="1935395"/>
                  <a:pt x="1148208" y="1703912"/>
                </a:cubicBezTo>
                <a:cubicBezTo>
                  <a:pt x="921468" y="1405561"/>
                  <a:pt x="146590" y="1479732"/>
                  <a:pt x="160728" y="1436476"/>
                </a:cubicBezTo>
                <a:cubicBezTo>
                  <a:pt x="40019" y="1357041"/>
                  <a:pt x="82755" y="1217738"/>
                  <a:pt x="160728" y="934444"/>
                </a:cubicBezTo>
                <a:cubicBezTo>
                  <a:pt x="94600" y="635720"/>
                  <a:pt x="223496" y="247106"/>
                  <a:pt x="160728" y="196163"/>
                </a:cubicBezTo>
                <a:close/>
              </a:path>
              <a:path w="6472480" h="3397241" fill="none" stroke="0" extrusionOk="0">
                <a:moveTo>
                  <a:pt x="160728" y="196163"/>
                </a:moveTo>
                <a:cubicBezTo>
                  <a:pt x="676073" y="200485"/>
                  <a:pt x="784529" y="603828"/>
                  <a:pt x="847672" y="196163"/>
                </a:cubicBezTo>
                <a:cubicBezTo>
                  <a:pt x="1174741" y="182203"/>
                  <a:pt x="1173527" y="196453"/>
                  <a:pt x="1410964" y="196163"/>
                </a:cubicBezTo>
                <a:cubicBezTo>
                  <a:pt x="1586312" y="365880"/>
                  <a:pt x="2167973" y="57316"/>
                  <a:pt x="2221557" y="196163"/>
                </a:cubicBezTo>
                <a:cubicBezTo>
                  <a:pt x="2682041" y="235940"/>
                  <a:pt x="2620291" y="310705"/>
                  <a:pt x="2784851" y="196163"/>
                </a:cubicBezTo>
                <a:cubicBezTo>
                  <a:pt x="3071849" y="40420"/>
                  <a:pt x="3130604" y="45278"/>
                  <a:pt x="3348144" y="196163"/>
                </a:cubicBezTo>
                <a:cubicBezTo>
                  <a:pt x="3462337" y="602406"/>
                  <a:pt x="3916039" y="376315"/>
                  <a:pt x="4096912" y="196163"/>
                </a:cubicBezTo>
                <a:cubicBezTo>
                  <a:pt x="4243276" y="31856"/>
                  <a:pt x="4532142" y="100497"/>
                  <a:pt x="4598381" y="196163"/>
                </a:cubicBezTo>
                <a:cubicBezTo>
                  <a:pt x="4955648" y="105874"/>
                  <a:pt x="4890448" y="137178"/>
                  <a:pt x="5099849" y="196163"/>
                </a:cubicBezTo>
                <a:cubicBezTo>
                  <a:pt x="5822613" y="67918"/>
                  <a:pt x="6009102" y="634923"/>
                  <a:pt x="6343216" y="196163"/>
                </a:cubicBezTo>
                <a:cubicBezTo>
                  <a:pt x="6294428" y="513228"/>
                  <a:pt x="6287322" y="547370"/>
                  <a:pt x="6343216" y="816320"/>
                </a:cubicBezTo>
                <a:cubicBezTo>
                  <a:pt x="6387404" y="1212233"/>
                  <a:pt x="6294332" y="1390297"/>
                  <a:pt x="6343216" y="1466007"/>
                </a:cubicBezTo>
                <a:cubicBezTo>
                  <a:pt x="6429472" y="1525468"/>
                  <a:pt x="6238979" y="2019878"/>
                  <a:pt x="6343216" y="2027102"/>
                </a:cubicBezTo>
                <a:cubicBezTo>
                  <a:pt x="6193222" y="2104553"/>
                  <a:pt x="6086154" y="2538034"/>
                  <a:pt x="6343216" y="2558665"/>
                </a:cubicBezTo>
                <a:cubicBezTo>
                  <a:pt x="6579388" y="2768154"/>
                  <a:pt x="6354453" y="3040028"/>
                  <a:pt x="6343216" y="3149289"/>
                </a:cubicBezTo>
                <a:cubicBezTo>
                  <a:pt x="6205329" y="3293115"/>
                  <a:pt x="5954019" y="3101842"/>
                  <a:pt x="5841747" y="3149289"/>
                </a:cubicBezTo>
                <a:cubicBezTo>
                  <a:pt x="5685139" y="3191898"/>
                  <a:pt x="5335222" y="3317127"/>
                  <a:pt x="5216630" y="3149289"/>
                </a:cubicBezTo>
                <a:cubicBezTo>
                  <a:pt x="5002463" y="3321803"/>
                  <a:pt x="4516311" y="3089242"/>
                  <a:pt x="4467861" y="3149289"/>
                </a:cubicBezTo>
                <a:cubicBezTo>
                  <a:pt x="4463257" y="3238856"/>
                  <a:pt x="3708256" y="2997913"/>
                  <a:pt x="3657268" y="3149289"/>
                </a:cubicBezTo>
                <a:cubicBezTo>
                  <a:pt x="3539286" y="3191921"/>
                  <a:pt x="3056997" y="3368147"/>
                  <a:pt x="2908501" y="3149289"/>
                </a:cubicBezTo>
                <a:cubicBezTo>
                  <a:pt x="2613912" y="3154738"/>
                  <a:pt x="2566720" y="3155437"/>
                  <a:pt x="2283382" y="3149289"/>
                </a:cubicBezTo>
                <a:cubicBezTo>
                  <a:pt x="2137078" y="2871454"/>
                  <a:pt x="1872737" y="3213326"/>
                  <a:pt x="1596439" y="3149289"/>
                </a:cubicBezTo>
                <a:cubicBezTo>
                  <a:pt x="1424289" y="3065692"/>
                  <a:pt x="1013943" y="3166620"/>
                  <a:pt x="785847" y="3149289"/>
                </a:cubicBezTo>
                <a:cubicBezTo>
                  <a:pt x="598551" y="3258925"/>
                  <a:pt x="686663" y="3180178"/>
                  <a:pt x="160728" y="3149289"/>
                </a:cubicBezTo>
                <a:cubicBezTo>
                  <a:pt x="300893" y="2722680"/>
                  <a:pt x="448940" y="2881417"/>
                  <a:pt x="160728" y="2499601"/>
                </a:cubicBezTo>
                <a:cubicBezTo>
                  <a:pt x="30822" y="2440161"/>
                  <a:pt x="1670376" y="1779805"/>
                  <a:pt x="1420125" y="1772913"/>
                </a:cubicBezTo>
                <a:cubicBezTo>
                  <a:pt x="1304716" y="1616112"/>
                  <a:pt x="40500" y="1552222"/>
                  <a:pt x="160728" y="1436476"/>
                </a:cubicBezTo>
                <a:cubicBezTo>
                  <a:pt x="236433" y="1205641"/>
                  <a:pt x="79457" y="1152258"/>
                  <a:pt x="160728" y="934444"/>
                </a:cubicBezTo>
                <a:cubicBezTo>
                  <a:pt x="386641" y="832978"/>
                  <a:pt x="238212" y="317947"/>
                  <a:pt x="160728" y="196163"/>
                </a:cubicBezTo>
                <a:close/>
              </a:path>
              <a:path w="6472480" h="3397241" fill="none" stroke="0" extrusionOk="0">
                <a:moveTo>
                  <a:pt x="160728" y="196163"/>
                </a:moveTo>
                <a:cubicBezTo>
                  <a:pt x="574592" y="208929"/>
                  <a:pt x="826404" y="334566"/>
                  <a:pt x="847672" y="196163"/>
                </a:cubicBezTo>
                <a:cubicBezTo>
                  <a:pt x="1231324" y="159069"/>
                  <a:pt x="1167569" y="190480"/>
                  <a:pt x="1410964" y="196163"/>
                </a:cubicBezTo>
                <a:cubicBezTo>
                  <a:pt x="1404824" y="310937"/>
                  <a:pt x="2155360" y="-22705"/>
                  <a:pt x="2221557" y="196163"/>
                </a:cubicBezTo>
                <a:cubicBezTo>
                  <a:pt x="2764736" y="121252"/>
                  <a:pt x="2523771" y="273216"/>
                  <a:pt x="2784851" y="196163"/>
                </a:cubicBezTo>
                <a:cubicBezTo>
                  <a:pt x="3108321" y="86463"/>
                  <a:pt x="3189105" y="162263"/>
                  <a:pt x="3348144" y="196163"/>
                </a:cubicBezTo>
                <a:cubicBezTo>
                  <a:pt x="3551449" y="809649"/>
                  <a:pt x="3610057" y="16759"/>
                  <a:pt x="4096912" y="196163"/>
                </a:cubicBezTo>
                <a:cubicBezTo>
                  <a:pt x="4328737" y="56260"/>
                  <a:pt x="4518235" y="161234"/>
                  <a:pt x="4598381" y="196163"/>
                </a:cubicBezTo>
                <a:cubicBezTo>
                  <a:pt x="4954296" y="-145137"/>
                  <a:pt x="4873586" y="381425"/>
                  <a:pt x="5099849" y="196163"/>
                </a:cubicBezTo>
                <a:cubicBezTo>
                  <a:pt x="5808138" y="162627"/>
                  <a:pt x="5785431" y="709458"/>
                  <a:pt x="6343216" y="196163"/>
                </a:cubicBezTo>
                <a:cubicBezTo>
                  <a:pt x="6286210" y="436776"/>
                  <a:pt x="6297601" y="532925"/>
                  <a:pt x="6343216" y="816320"/>
                </a:cubicBezTo>
                <a:cubicBezTo>
                  <a:pt x="6431308" y="1140837"/>
                  <a:pt x="6290015" y="1350696"/>
                  <a:pt x="6343216" y="1466007"/>
                </a:cubicBezTo>
                <a:cubicBezTo>
                  <a:pt x="6376947" y="1607434"/>
                  <a:pt x="6328961" y="1997755"/>
                  <a:pt x="6343216" y="2027102"/>
                </a:cubicBezTo>
                <a:cubicBezTo>
                  <a:pt x="6335962" y="2194029"/>
                  <a:pt x="6124377" y="2228244"/>
                  <a:pt x="6343216" y="2558665"/>
                </a:cubicBezTo>
                <a:cubicBezTo>
                  <a:pt x="6327185" y="2765310"/>
                  <a:pt x="6175369" y="2830815"/>
                  <a:pt x="6343216" y="3149289"/>
                </a:cubicBezTo>
                <a:cubicBezTo>
                  <a:pt x="6318317" y="3189709"/>
                  <a:pt x="5924683" y="3063309"/>
                  <a:pt x="5841747" y="3149289"/>
                </a:cubicBezTo>
                <a:cubicBezTo>
                  <a:pt x="5605143" y="3370355"/>
                  <a:pt x="5468111" y="3078438"/>
                  <a:pt x="5216630" y="3149289"/>
                </a:cubicBezTo>
                <a:cubicBezTo>
                  <a:pt x="4979314" y="3369379"/>
                  <a:pt x="4628546" y="3039971"/>
                  <a:pt x="4467861" y="3149289"/>
                </a:cubicBezTo>
                <a:cubicBezTo>
                  <a:pt x="4227434" y="3271858"/>
                  <a:pt x="4006841" y="2958738"/>
                  <a:pt x="3657268" y="3149289"/>
                </a:cubicBezTo>
                <a:cubicBezTo>
                  <a:pt x="3276688" y="3048043"/>
                  <a:pt x="3172086" y="3148454"/>
                  <a:pt x="2908501" y="3149289"/>
                </a:cubicBezTo>
                <a:cubicBezTo>
                  <a:pt x="2591401" y="3158668"/>
                  <a:pt x="2583137" y="3142901"/>
                  <a:pt x="2283382" y="3149289"/>
                </a:cubicBezTo>
                <a:cubicBezTo>
                  <a:pt x="2200833" y="2852394"/>
                  <a:pt x="1700087" y="3131891"/>
                  <a:pt x="1596439" y="3149289"/>
                </a:cubicBezTo>
                <a:cubicBezTo>
                  <a:pt x="1570228" y="3219713"/>
                  <a:pt x="879366" y="3032422"/>
                  <a:pt x="785847" y="3149289"/>
                </a:cubicBezTo>
                <a:cubicBezTo>
                  <a:pt x="514780" y="3460630"/>
                  <a:pt x="605802" y="3332333"/>
                  <a:pt x="160728" y="3149289"/>
                </a:cubicBezTo>
                <a:cubicBezTo>
                  <a:pt x="91541" y="2866293"/>
                  <a:pt x="272447" y="2782714"/>
                  <a:pt x="160728" y="2499601"/>
                </a:cubicBezTo>
                <a:cubicBezTo>
                  <a:pt x="49435" y="2208792"/>
                  <a:pt x="501305" y="2044470"/>
                  <a:pt x="160728" y="1938508"/>
                </a:cubicBezTo>
                <a:cubicBezTo>
                  <a:pt x="-130777" y="1762938"/>
                  <a:pt x="91556" y="1634331"/>
                  <a:pt x="160728" y="1436476"/>
                </a:cubicBezTo>
                <a:cubicBezTo>
                  <a:pt x="117232" y="1287108"/>
                  <a:pt x="362595" y="1080103"/>
                  <a:pt x="160728" y="934444"/>
                </a:cubicBezTo>
                <a:cubicBezTo>
                  <a:pt x="319713" y="955444"/>
                  <a:pt x="478717" y="353189"/>
                  <a:pt x="160728" y="196163"/>
                </a:cubicBezTo>
                <a:close/>
              </a:path>
              <a:path w="6472480" h="3397241" fill="none" stroke="0" extrusionOk="0">
                <a:moveTo>
                  <a:pt x="160728" y="196163"/>
                </a:moveTo>
                <a:cubicBezTo>
                  <a:pt x="467102" y="350289"/>
                  <a:pt x="652424" y="480449"/>
                  <a:pt x="847672" y="196163"/>
                </a:cubicBezTo>
                <a:cubicBezTo>
                  <a:pt x="1205096" y="136506"/>
                  <a:pt x="1156931" y="169908"/>
                  <a:pt x="1410964" y="196163"/>
                </a:cubicBezTo>
                <a:cubicBezTo>
                  <a:pt x="1456855" y="376475"/>
                  <a:pt x="2049424" y="39729"/>
                  <a:pt x="2221557" y="196163"/>
                </a:cubicBezTo>
                <a:cubicBezTo>
                  <a:pt x="2788483" y="104745"/>
                  <a:pt x="2615582" y="104353"/>
                  <a:pt x="2784851" y="196163"/>
                </a:cubicBezTo>
                <a:cubicBezTo>
                  <a:pt x="3018831" y="51349"/>
                  <a:pt x="3130486" y="101482"/>
                  <a:pt x="3348144" y="196163"/>
                </a:cubicBezTo>
                <a:cubicBezTo>
                  <a:pt x="3566561" y="556542"/>
                  <a:pt x="3732949" y="295042"/>
                  <a:pt x="4096912" y="196163"/>
                </a:cubicBezTo>
                <a:cubicBezTo>
                  <a:pt x="4264872" y="-4663"/>
                  <a:pt x="4506955" y="101363"/>
                  <a:pt x="4598381" y="196163"/>
                </a:cubicBezTo>
                <a:cubicBezTo>
                  <a:pt x="4779337" y="-67304"/>
                  <a:pt x="4840452" y="201718"/>
                  <a:pt x="5099849" y="196163"/>
                </a:cubicBezTo>
                <a:cubicBezTo>
                  <a:pt x="5595207" y="-26329"/>
                  <a:pt x="5907113" y="465953"/>
                  <a:pt x="6343216" y="196163"/>
                </a:cubicBezTo>
                <a:cubicBezTo>
                  <a:pt x="6286618" y="429330"/>
                  <a:pt x="6411150" y="560709"/>
                  <a:pt x="6343216" y="816320"/>
                </a:cubicBezTo>
                <a:cubicBezTo>
                  <a:pt x="6365549" y="1154367"/>
                  <a:pt x="6351402" y="1370230"/>
                  <a:pt x="6343216" y="1466007"/>
                </a:cubicBezTo>
                <a:cubicBezTo>
                  <a:pt x="6374519" y="1526396"/>
                  <a:pt x="6363117" y="1961060"/>
                  <a:pt x="6343216" y="2027102"/>
                </a:cubicBezTo>
                <a:cubicBezTo>
                  <a:pt x="6295395" y="2172793"/>
                  <a:pt x="6129656" y="2450347"/>
                  <a:pt x="6343216" y="2558665"/>
                </a:cubicBezTo>
                <a:cubicBezTo>
                  <a:pt x="6582101" y="2656394"/>
                  <a:pt x="6191621" y="2970182"/>
                  <a:pt x="6343216" y="3149289"/>
                </a:cubicBezTo>
                <a:cubicBezTo>
                  <a:pt x="6322683" y="3281873"/>
                  <a:pt x="5851887" y="3087420"/>
                  <a:pt x="5841747" y="3149289"/>
                </a:cubicBezTo>
                <a:cubicBezTo>
                  <a:pt x="5674680" y="3518703"/>
                  <a:pt x="5463925" y="3282319"/>
                  <a:pt x="5216630" y="3149289"/>
                </a:cubicBezTo>
                <a:cubicBezTo>
                  <a:pt x="5129404" y="3354793"/>
                  <a:pt x="4495553" y="3053666"/>
                  <a:pt x="4467861" y="3149289"/>
                </a:cubicBezTo>
                <a:cubicBezTo>
                  <a:pt x="4545094" y="3110832"/>
                  <a:pt x="3675293" y="3005159"/>
                  <a:pt x="3657268" y="3149289"/>
                </a:cubicBezTo>
                <a:cubicBezTo>
                  <a:pt x="3427267" y="2960577"/>
                  <a:pt x="3044103" y="3206306"/>
                  <a:pt x="2908501" y="3149289"/>
                </a:cubicBezTo>
                <a:cubicBezTo>
                  <a:pt x="2549217" y="3248591"/>
                  <a:pt x="2613001" y="3133600"/>
                  <a:pt x="2283382" y="3149289"/>
                </a:cubicBezTo>
                <a:cubicBezTo>
                  <a:pt x="2052412" y="3054210"/>
                  <a:pt x="1872924" y="3083843"/>
                  <a:pt x="1596439" y="3149289"/>
                </a:cubicBezTo>
                <a:cubicBezTo>
                  <a:pt x="1422397" y="3187082"/>
                  <a:pt x="889389" y="3049254"/>
                  <a:pt x="785847" y="3149289"/>
                </a:cubicBezTo>
                <a:cubicBezTo>
                  <a:pt x="665862" y="3430062"/>
                  <a:pt x="550260" y="3209214"/>
                  <a:pt x="160728" y="3149289"/>
                </a:cubicBezTo>
                <a:cubicBezTo>
                  <a:pt x="36912" y="2756863"/>
                  <a:pt x="490506" y="2731539"/>
                  <a:pt x="160728" y="2499601"/>
                </a:cubicBezTo>
                <a:cubicBezTo>
                  <a:pt x="-207874" y="2310332"/>
                  <a:pt x="430621" y="2016409"/>
                  <a:pt x="160728" y="1938508"/>
                </a:cubicBezTo>
                <a:cubicBezTo>
                  <a:pt x="-94670" y="1777857"/>
                  <a:pt x="133913" y="1566256"/>
                  <a:pt x="160728" y="1436476"/>
                </a:cubicBezTo>
                <a:cubicBezTo>
                  <a:pt x="191681" y="1445196"/>
                  <a:pt x="242819" y="1256580"/>
                  <a:pt x="160728" y="934444"/>
                </a:cubicBezTo>
                <a:cubicBezTo>
                  <a:pt x="302627" y="755582"/>
                  <a:pt x="312466" y="279024"/>
                  <a:pt x="160728" y="196163"/>
                </a:cubicBezTo>
                <a:close/>
              </a:path>
              <a:path w="6472480" h="3397241" fill="none" stroke="0" extrusionOk="0">
                <a:moveTo>
                  <a:pt x="160728" y="196163"/>
                </a:moveTo>
                <a:cubicBezTo>
                  <a:pt x="565350" y="344282"/>
                  <a:pt x="858517" y="551773"/>
                  <a:pt x="847672" y="196163"/>
                </a:cubicBezTo>
                <a:cubicBezTo>
                  <a:pt x="1254268" y="144745"/>
                  <a:pt x="1170885" y="149651"/>
                  <a:pt x="1410964" y="196163"/>
                </a:cubicBezTo>
                <a:cubicBezTo>
                  <a:pt x="1347696" y="258423"/>
                  <a:pt x="2058223" y="-169670"/>
                  <a:pt x="2221557" y="196163"/>
                </a:cubicBezTo>
                <a:cubicBezTo>
                  <a:pt x="2688302" y="156979"/>
                  <a:pt x="2408871" y="71721"/>
                  <a:pt x="2784851" y="196163"/>
                </a:cubicBezTo>
                <a:cubicBezTo>
                  <a:pt x="3061373" y="49508"/>
                  <a:pt x="3103343" y="67408"/>
                  <a:pt x="3348144" y="196163"/>
                </a:cubicBezTo>
                <a:cubicBezTo>
                  <a:pt x="3373682" y="448633"/>
                  <a:pt x="3502022" y="222520"/>
                  <a:pt x="4096912" y="196163"/>
                </a:cubicBezTo>
                <a:cubicBezTo>
                  <a:pt x="4299324" y="56126"/>
                  <a:pt x="4423718" y="167115"/>
                  <a:pt x="4598381" y="196163"/>
                </a:cubicBezTo>
                <a:cubicBezTo>
                  <a:pt x="5019136" y="-27849"/>
                  <a:pt x="4779286" y="441663"/>
                  <a:pt x="5099849" y="196163"/>
                </a:cubicBezTo>
                <a:cubicBezTo>
                  <a:pt x="5787263" y="128053"/>
                  <a:pt x="5721843" y="417126"/>
                  <a:pt x="6343216" y="196163"/>
                </a:cubicBezTo>
                <a:cubicBezTo>
                  <a:pt x="6275386" y="466908"/>
                  <a:pt x="6369506" y="558886"/>
                  <a:pt x="6343216" y="816320"/>
                </a:cubicBezTo>
                <a:cubicBezTo>
                  <a:pt x="6385446" y="1191948"/>
                  <a:pt x="6341288" y="1411566"/>
                  <a:pt x="6343216" y="1466007"/>
                </a:cubicBezTo>
                <a:cubicBezTo>
                  <a:pt x="6342100" y="1530755"/>
                  <a:pt x="6345566" y="1981829"/>
                  <a:pt x="6343216" y="2027102"/>
                </a:cubicBezTo>
                <a:cubicBezTo>
                  <a:pt x="6250086" y="2335364"/>
                  <a:pt x="6127453" y="2370822"/>
                  <a:pt x="6343216" y="2558665"/>
                </a:cubicBezTo>
                <a:cubicBezTo>
                  <a:pt x="6503944" y="2528434"/>
                  <a:pt x="6278000" y="2826686"/>
                  <a:pt x="6343216" y="3149289"/>
                </a:cubicBezTo>
                <a:cubicBezTo>
                  <a:pt x="6276148" y="3257829"/>
                  <a:pt x="5886619" y="3067762"/>
                  <a:pt x="5841747" y="3149289"/>
                </a:cubicBezTo>
                <a:cubicBezTo>
                  <a:pt x="5873553" y="3529817"/>
                  <a:pt x="5516894" y="3175690"/>
                  <a:pt x="5216630" y="3149289"/>
                </a:cubicBezTo>
                <a:cubicBezTo>
                  <a:pt x="5094412" y="3370542"/>
                  <a:pt x="4536176" y="3055517"/>
                  <a:pt x="4467861" y="3149289"/>
                </a:cubicBezTo>
                <a:cubicBezTo>
                  <a:pt x="4428012" y="3139479"/>
                  <a:pt x="3819834" y="2982357"/>
                  <a:pt x="3657268" y="3149289"/>
                </a:cubicBezTo>
                <a:cubicBezTo>
                  <a:pt x="3316461" y="2971208"/>
                  <a:pt x="3040617" y="3238956"/>
                  <a:pt x="2908501" y="3149289"/>
                </a:cubicBezTo>
                <a:cubicBezTo>
                  <a:pt x="2568506" y="3173553"/>
                  <a:pt x="2563348" y="3094040"/>
                  <a:pt x="2283382" y="3149289"/>
                </a:cubicBezTo>
                <a:cubicBezTo>
                  <a:pt x="2269557" y="3014081"/>
                  <a:pt x="1850036" y="2829301"/>
                  <a:pt x="1596439" y="3149289"/>
                </a:cubicBezTo>
                <a:cubicBezTo>
                  <a:pt x="1499366" y="3260160"/>
                  <a:pt x="868130" y="3061547"/>
                  <a:pt x="785847" y="3149289"/>
                </a:cubicBezTo>
                <a:cubicBezTo>
                  <a:pt x="606608" y="3439167"/>
                  <a:pt x="507108" y="3363145"/>
                  <a:pt x="160728" y="3149289"/>
                </a:cubicBezTo>
                <a:cubicBezTo>
                  <a:pt x="177128" y="2682982"/>
                  <a:pt x="467126" y="2833794"/>
                  <a:pt x="160728" y="2499601"/>
                </a:cubicBezTo>
                <a:cubicBezTo>
                  <a:pt x="-165455" y="2198383"/>
                  <a:pt x="421778" y="2213309"/>
                  <a:pt x="160728" y="1938508"/>
                </a:cubicBezTo>
                <a:cubicBezTo>
                  <a:pt x="-60997" y="1652908"/>
                  <a:pt x="82402" y="1579357"/>
                  <a:pt x="160728" y="1436476"/>
                </a:cubicBezTo>
                <a:cubicBezTo>
                  <a:pt x="246383" y="1281284"/>
                  <a:pt x="334232" y="1187139"/>
                  <a:pt x="160728" y="934444"/>
                </a:cubicBezTo>
                <a:cubicBezTo>
                  <a:pt x="260455" y="645407"/>
                  <a:pt x="575423" y="84941"/>
                  <a:pt x="160728" y="196163"/>
                </a:cubicBezTo>
                <a:close/>
              </a:path>
              <a:path w="6472480" h="3397241" fill="none" stroke="0" extrusionOk="0">
                <a:moveTo>
                  <a:pt x="160728" y="196163"/>
                </a:moveTo>
                <a:cubicBezTo>
                  <a:pt x="631662" y="391343"/>
                  <a:pt x="772765" y="523169"/>
                  <a:pt x="847672" y="196163"/>
                </a:cubicBezTo>
                <a:cubicBezTo>
                  <a:pt x="1251189" y="117706"/>
                  <a:pt x="1145539" y="141691"/>
                  <a:pt x="1410964" y="196163"/>
                </a:cubicBezTo>
                <a:cubicBezTo>
                  <a:pt x="1355186" y="209421"/>
                  <a:pt x="2039559" y="-66600"/>
                  <a:pt x="2221557" y="196163"/>
                </a:cubicBezTo>
                <a:cubicBezTo>
                  <a:pt x="2783802" y="155643"/>
                  <a:pt x="2470011" y="86130"/>
                  <a:pt x="2784851" y="196163"/>
                </a:cubicBezTo>
                <a:cubicBezTo>
                  <a:pt x="3086778" y="67744"/>
                  <a:pt x="3141247" y="51181"/>
                  <a:pt x="3348144" y="196163"/>
                </a:cubicBezTo>
                <a:cubicBezTo>
                  <a:pt x="3189846" y="765704"/>
                  <a:pt x="3460853" y="195175"/>
                  <a:pt x="4096912" y="196163"/>
                </a:cubicBezTo>
                <a:cubicBezTo>
                  <a:pt x="4183209" y="45218"/>
                  <a:pt x="4452653" y="84802"/>
                  <a:pt x="4598381" y="196163"/>
                </a:cubicBezTo>
                <a:cubicBezTo>
                  <a:pt x="5031624" y="-93441"/>
                  <a:pt x="4755691" y="298396"/>
                  <a:pt x="5099849" y="196163"/>
                </a:cubicBezTo>
                <a:cubicBezTo>
                  <a:pt x="5725183" y="22083"/>
                  <a:pt x="5765159" y="754367"/>
                  <a:pt x="6343216" y="196163"/>
                </a:cubicBezTo>
                <a:cubicBezTo>
                  <a:pt x="6303621" y="501427"/>
                  <a:pt x="6424667" y="574157"/>
                  <a:pt x="6343216" y="816320"/>
                </a:cubicBezTo>
                <a:cubicBezTo>
                  <a:pt x="6404323" y="1209873"/>
                  <a:pt x="6337308" y="1423845"/>
                  <a:pt x="6343216" y="1466007"/>
                </a:cubicBezTo>
                <a:cubicBezTo>
                  <a:pt x="6359443" y="1542865"/>
                  <a:pt x="6332919" y="1977388"/>
                  <a:pt x="6343216" y="2027102"/>
                </a:cubicBezTo>
                <a:cubicBezTo>
                  <a:pt x="6225883" y="2332627"/>
                  <a:pt x="6101823" y="2326204"/>
                  <a:pt x="6343216" y="2558665"/>
                </a:cubicBezTo>
                <a:cubicBezTo>
                  <a:pt x="6628197" y="2579736"/>
                  <a:pt x="6280023" y="2864896"/>
                  <a:pt x="6343216" y="3149289"/>
                </a:cubicBezTo>
                <a:cubicBezTo>
                  <a:pt x="6332293" y="3247474"/>
                  <a:pt x="5836418" y="3043081"/>
                  <a:pt x="5841747" y="3149289"/>
                </a:cubicBezTo>
                <a:cubicBezTo>
                  <a:pt x="5789835" y="3512422"/>
                  <a:pt x="5593255" y="3279854"/>
                  <a:pt x="5216630" y="3149289"/>
                </a:cubicBezTo>
                <a:cubicBezTo>
                  <a:pt x="5078077" y="3397881"/>
                  <a:pt x="4515061" y="3054070"/>
                  <a:pt x="4467861" y="3149289"/>
                </a:cubicBezTo>
                <a:cubicBezTo>
                  <a:pt x="4492077" y="3126839"/>
                  <a:pt x="3714447" y="2947088"/>
                  <a:pt x="3657268" y="3149289"/>
                </a:cubicBezTo>
                <a:cubicBezTo>
                  <a:pt x="3388985" y="2942815"/>
                  <a:pt x="2984292" y="3233200"/>
                  <a:pt x="2908501" y="3149289"/>
                </a:cubicBezTo>
                <a:cubicBezTo>
                  <a:pt x="2515334" y="3199477"/>
                  <a:pt x="2570956" y="3088968"/>
                  <a:pt x="2283382" y="3149289"/>
                </a:cubicBezTo>
                <a:cubicBezTo>
                  <a:pt x="2216809" y="2862397"/>
                  <a:pt x="1892025" y="2850838"/>
                  <a:pt x="1596439" y="3149289"/>
                </a:cubicBezTo>
                <a:cubicBezTo>
                  <a:pt x="1472705" y="3224970"/>
                  <a:pt x="813118" y="3075401"/>
                  <a:pt x="785847" y="3149289"/>
                </a:cubicBezTo>
                <a:cubicBezTo>
                  <a:pt x="612237" y="3558080"/>
                  <a:pt x="552963" y="3363286"/>
                  <a:pt x="160728" y="3149289"/>
                </a:cubicBezTo>
                <a:cubicBezTo>
                  <a:pt x="171417" y="2714675"/>
                  <a:pt x="518340" y="2805289"/>
                  <a:pt x="160728" y="2499601"/>
                </a:cubicBezTo>
                <a:cubicBezTo>
                  <a:pt x="-213449" y="2171533"/>
                  <a:pt x="603669" y="2114442"/>
                  <a:pt x="160728" y="1938508"/>
                </a:cubicBezTo>
                <a:cubicBezTo>
                  <a:pt x="-131069" y="1746241"/>
                  <a:pt x="90934" y="1519472"/>
                  <a:pt x="160728" y="1436476"/>
                </a:cubicBezTo>
                <a:cubicBezTo>
                  <a:pt x="250072" y="1425870"/>
                  <a:pt x="336336" y="1019542"/>
                  <a:pt x="160728" y="934444"/>
                </a:cubicBezTo>
                <a:cubicBezTo>
                  <a:pt x="351765" y="577779"/>
                  <a:pt x="530467" y="146029"/>
                  <a:pt x="160728" y="196163"/>
                </a:cubicBezTo>
                <a:close/>
              </a:path>
              <a:path w="6472480" h="3397241" fill="none" stroke="0" extrusionOk="0">
                <a:moveTo>
                  <a:pt x="160728" y="196163"/>
                </a:moveTo>
                <a:cubicBezTo>
                  <a:pt x="647712" y="425562"/>
                  <a:pt x="763097" y="492785"/>
                  <a:pt x="847672" y="196163"/>
                </a:cubicBezTo>
                <a:cubicBezTo>
                  <a:pt x="1286333" y="164290"/>
                  <a:pt x="1131947" y="123114"/>
                  <a:pt x="1410964" y="196163"/>
                </a:cubicBezTo>
                <a:cubicBezTo>
                  <a:pt x="1313630" y="256316"/>
                  <a:pt x="2109097" y="-147659"/>
                  <a:pt x="2221557" y="196163"/>
                </a:cubicBezTo>
                <a:cubicBezTo>
                  <a:pt x="2820646" y="147406"/>
                  <a:pt x="2505123" y="31867"/>
                  <a:pt x="2784851" y="196163"/>
                </a:cubicBezTo>
                <a:cubicBezTo>
                  <a:pt x="3078867" y="46131"/>
                  <a:pt x="3128348" y="39696"/>
                  <a:pt x="3348144" y="196163"/>
                </a:cubicBezTo>
                <a:cubicBezTo>
                  <a:pt x="3350377" y="737093"/>
                  <a:pt x="3396853" y="233943"/>
                  <a:pt x="4096912" y="196163"/>
                </a:cubicBezTo>
                <a:cubicBezTo>
                  <a:pt x="4181098" y="-18686"/>
                  <a:pt x="4464567" y="52498"/>
                  <a:pt x="4598381" y="196163"/>
                </a:cubicBezTo>
                <a:cubicBezTo>
                  <a:pt x="5093926" y="-155334"/>
                  <a:pt x="4660678" y="527444"/>
                  <a:pt x="5099849" y="196163"/>
                </a:cubicBezTo>
                <a:cubicBezTo>
                  <a:pt x="5826218" y="231576"/>
                  <a:pt x="5669106" y="727511"/>
                  <a:pt x="6343216" y="196163"/>
                </a:cubicBezTo>
                <a:cubicBezTo>
                  <a:pt x="6270089" y="510377"/>
                  <a:pt x="6466900" y="562164"/>
                  <a:pt x="6343216" y="816320"/>
                </a:cubicBezTo>
                <a:cubicBezTo>
                  <a:pt x="6395338" y="1213974"/>
                  <a:pt x="6344878" y="1431252"/>
                  <a:pt x="6343216" y="1466007"/>
                </a:cubicBezTo>
                <a:cubicBezTo>
                  <a:pt x="6366775" y="1536011"/>
                  <a:pt x="6333659" y="1995775"/>
                  <a:pt x="6343216" y="2027102"/>
                </a:cubicBezTo>
                <a:cubicBezTo>
                  <a:pt x="6211564" y="2338220"/>
                  <a:pt x="6063278" y="2301598"/>
                  <a:pt x="6343216" y="2558665"/>
                </a:cubicBezTo>
                <a:cubicBezTo>
                  <a:pt x="6596170" y="2576836"/>
                  <a:pt x="6257334" y="2845316"/>
                  <a:pt x="6343216" y="3149289"/>
                </a:cubicBezTo>
                <a:cubicBezTo>
                  <a:pt x="6366477" y="3277761"/>
                  <a:pt x="5846047" y="3022357"/>
                  <a:pt x="5841747" y="3149289"/>
                </a:cubicBezTo>
                <a:cubicBezTo>
                  <a:pt x="5862089" y="3562176"/>
                  <a:pt x="5667229" y="3323152"/>
                  <a:pt x="5216630" y="3149289"/>
                </a:cubicBezTo>
                <a:cubicBezTo>
                  <a:pt x="5082846" y="3420748"/>
                  <a:pt x="4506934" y="3068184"/>
                  <a:pt x="4467861" y="3149289"/>
                </a:cubicBezTo>
                <a:cubicBezTo>
                  <a:pt x="4489712" y="3054337"/>
                  <a:pt x="3714402" y="2959732"/>
                  <a:pt x="3657268" y="3149289"/>
                </a:cubicBezTo>
                <a:cubicBezTo>
                  <a:pt x="3378204" y="2925887"/>
                  <a:pt x="2958187" y="3228800"/>
                  <a:pt x="2908501" y="3149289"/>
                </a:cubicBezTo>
                <a:cubicBezTo>
                  <a:pt x="2518614" y="3226661"/>
                  <a:pt x="2541431" y="3087656"/>
                  <a:pt x="2283382" y="3149289"/>
                </a:cubicBezTo>
                <a:cubicBezTo>
                  <a:pt x="2219145" y="2801176"/>
                  <a:pt x="1841990" y="2791451"/>
                  <a:pt x="1596439" y="3149289"/>
                </a:cubicBezTo>
                <a:cubicBezTo>
                  <a:pt x="1502437" y="3232863"/>
                  <a:pt x="821299" y="3078849"/>
                  <a:pt x="785847" y="3149289"/>
                </a:cubicBezTo>
                <a:cubicBezTo>
                  <a:pt x="653028" y="3549618"/>
                  <a:pt x="561694" y="3411659"/>
                  <a:pt x="160728" y="3149289"/>
                </a:cubicBezTo>
                <a:cubicBezTo>
                  <a:pt x="248925" y="2665056"/>
                  <a:pt x="553323" y="2874820"/>
                  <a:pt x="160728" y="2499601"/>
                </a:cubicBezTo>
                <a:cubicBezTo>
                  <a:pt x="-209637" y="2188449"/>
                  <a:pt x="571747" y="2034023"/>
                  <a:pt x="160728" y="1938508"/>
                </a:cubicBezTo>
                <a:cubicBezTo>
                  <a:pt x="-147276" y="1758758"/>
                  <a:pt x="38502" y="1510257"/>
                  <a:pt x="160728" y="1436476"/>
                </a:cubicBezTo>
                <a:cubicBezTo>
                  <a:pt x="267032" y="1390014"/>
                  <a:pt x="378981" y="1061502"/>
                  <a:pt x="160728" y="934444"/>
                </a:cubicBezTo>
                <a:cubicBezTo>
                  <a:pt x="437932" y="692040"/>
                  <a:pt x="635876" y="80832"/>
                  <a:pt x="160728" y="196163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4161AD"/>
            </a:solidFill>
            <a:extLst>
              <a:ext uri="{C807C97D-BFC1-408E-A445-0C87EB9F89A2}">
                <ask:lineSketchStyleProps xmlns:ask="http://schemas.microsoft.com/office/drawing/2018/sketchyshapes" sd="1647863092">
                  <a:custGeom>
                    <a:avLst/>
                    <a:gdLst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110164 w 5079074"/>
                      <a:gd name="connsiteY25" fmla="*/ 1568444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589460 w 5079074"/>
                      <a:gd name="connsiteY3" fmla="*/ 143109 h 2747460"/>
                      <a:gd name="connsiteX4" fmla="*/ 2082559 w 5079074"/>
                      <a:gd name="connsiteY4" fmla="*/ 143109 h 2747460"/>
                      <a:gd name="connsiteX5" fmla="*/ 2673193 w 5079074"/>
                      <a:gd name="connsiteY5" fmla="*/ 143109 h 2747460"/>
                      <a:gd name="connsiteX6" fmla="*/ 3068756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103721 w 5079074"/>
                      <a:gd name="connsiteY8" fmla="*/ 143109 h 2747460"/>
                      <a:gd name="connsiteX9" fmla="*/ 4309632 w 5079074"/>
                      <a:gd name="connsiteY9" fmla="*/ 357597 h 2747460"/>
                      <a:gd name="connsiteX10" fmla="*/ 4986964 w 5079074"/>
                      <a:gd name="connsiteY10" fmla="*/ 553799 h 2747460"/>
                      <a:gd name="connsiteX11" fmla="*/ 4986964 w 5079074"/>
                      <a:gd name="connsiteY11" fmla="*/ 988647 h 2747460"/>
                      <a:gd name="connsiteX12" fmla="*/ 4219320 w 5079074"/>
                      <a:gd name="connsiteY12" fmla="*/ 1470230 h 2747460"/>
                      <a:gd name="connsiteX13" fmla="*/ 4986964 w 5079074"/>
                      <a:gd name="connsiteY13" fmla="*/ 1930817 h 2747460"/>
                      <a:gd name="connsiteX14" fmla="*/ 4986964 w 5079074"/>
                      <a:gd name="connsiteY14" fmla="*/ 2558931 h 2747460"/>
                      <a:gd name="connsiteX15" fmla="*/ 4445097 w 5079074"/>
                      <a:gd name="connsiteY15" fmla="*/ 2558931 h 2747460"/>
                      <a:gd name="connsiteX16" fmla="*/ 4000767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917033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882068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51608 h 2747460"/>
                      <a:gd name="connsiteX25" fmla="*/ 110164 w 5079074"/>
                      <a:gd name="connsiteY25" fmla="*/ 1592602 h 2747460"/>
                      <a:gd name="connsiteX26" fmla="*/ 110164 w 5079074"/>
                      <a:gd name="connsiteY26" fmla="*/ 1157754 h 2747460"/>
                      <a:gd name="connsiteX27" fmla="*/ 606875 w 5079074"/>
                      <a:gd name="connsiteY27" fmla="*/ 705295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724475 w 5079074"/>
                      <a:gd name="connsiteY23" fmla="*/ 2062220 h 2747460"/>
                      <a:gd name="connsiteX24" fmla="*/ 110164 w 5079074"/>
                      <a:gd name="connsiteY24" fmla="*/ 2027450 h 2747460"/>
                      <a:gd name="connsiteX25" fmla="*/ 110164 w 5079074"/>
                      <a:gd name="connsiteY25" fmla="*/ 1568444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110164 w 5079074"/>
                      <a:gd name="connsiteY25" fmla="*/ 1568444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1182608 w 5079074"/>
                      <a:gd name="connsiteY25" fmla="*/ 1512000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889097 w 5079074"/>
                      <a:gd name="connsiteY25" fmla="*/ 1376532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1103587 w 5079074"/>
                      <a:gd name="connsiteY25" fmla="*/ 1432978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110164 w 5079074"/>
                      <a:gd name="connsiteY25" fmla="*/ 1568444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110164 w 5079074"/>
                      <a:gd name="connsiteY25" fmla="*/ 1568444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110164 w 5079074"/>
                      <a:gd name="connsiteY25" fmla="*/ 1568444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26784 w 5105548"/>
                      <a:gd name="connsiteY25" fmla="*/ 1585808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606080 w 5105548"/>
                      <a:gd name="connsiteY3" fmla="*/ 160473 h 2779133"/>
                      <a:gd name="connsiteX4" fmla="*/ 2099179 w 5105548"/>
                      <a:gd name="connsiteY4" fmla="*/ 160473 h 2779133"/>
                      <a:gd name="connsiteX5" fmla="*/ 2689813 w 5105548"/>
                      <a:gd name="connsiteY5" fmla="*/ 160473 h 2779133"/>
                      <a:gd name="connsiteX6" fmla="*/ 3085376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120341 w 5105548"/>
                      <a:gd name="connsiteY8" fmla="*/ 160473 h 2779133"/>
                      <a:gd name="connsiteX9" fmla="*/ 4326252 w 5105548"/>
                      <a:gd name="connsiteY9" fmla="*/ 374961 h 2779133"/>
                      <a:gd name="connsiteX10" fmla="*/ 5003584 w 5105548"/>
                      <a:gd name="connsiteY10" fmla="*/ 571163 h 2779133"/>
                      <a:gd name="connsiteX11" fmla="*/ 5003584 w 5105548"/>
                      <a:gd name="connsiteY11" fmla="*/ 1006011 h 2779133"/>
                      <a:gd name="connsiteX12" fmla="*/ 4800384 w 5105548"/>
                      <a:gd name="connsiteY12" fmla="*/ 1498883 h 2779133"/>
                      <a:gd name="connsiteX13" fmla="*/ 5003584 w 5105548"/>
                      <a:gd name="connsiteY13" fmla="*/ 1948181 h 2779133"/>
                      <a:gd name="connsiteX14" fmla="*/ 5003584 w 5105548"/>
                      <a:gd name="connsiteY14" fmla="*/ 2576295 h 2779133"/>
                      <a:gd name="connsiteX15" fmla="*/ 4461717 w 5105548"/>
                      <a:gd name="connsiteY15" fmla="*/ 2576295 h 2779133"/>
                      <a:gd name="connsiteX16" fmla="*/ 4017387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933653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98688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68972 h 2779133"/>
                      <a:gd name="connsiteX25" fmla="*/ 126784 w 5105548"/>
                      <a:gd name="connsiteY25" fmla="*/ 1609966 h 2779133"/>
                      <a:gd name="connsiteX26" fmla="*/ 126784 w 5105548"/>
                      <a:gd name="connsiteY26" fmla="*/ 1175118 h 2779133"/>
                      <a:gd name="connsiteX27" fmla="*/ 623495 w 5105548"/>
                      <a:gd name="connsiteY27" fmla="*/ 722659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741095 w 5105548"/>
                      <a:gd name="connsiteY23" fmla="*/ 2079584 h 2779133"/>
                      <a:gd name="connsiteX24" fmla="*/ 126784 w 5105548"/>
                      <a:gd name="connsiteY24" fmla="*/ 2044814 h 2779133"/>
                      <a:gd name="connsiteX25" fmla="*/ 126784 w 5105548"/>
                      <a:gd name="connsiteY25" fmla="*/ 1585808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26784 w 5105548"/>
                      <a:gd name="connsiteY25" fmla="*/ 1585808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199228 w 5105548"/>
                      <a:gd name="connsiteY25" fmla="*/ 1529364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905717 w 5105548"/>
                      <a:gd name="connsiteY25" fmla="*/ 1393896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120207 w 5105548"/>
                      <a:gd name="connsiteY25" fmla="*/ 1450342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26784 w 5105548"/>
                      <a:gd name="connsiteY25" fmla="*/ 1585808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26784 w 5105548"/>
                      <a:gd name="connsiteY25" fmla="*/ 1585808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26784 w 5105548"/>
                      <a:gd name="connsiteY25" fmla="*/ 1585808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26784 w 5105548"/>
                      <a:gd name="connsiteY25" fmla="*/ 1585808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5105548" h="2779133" fill="none" extrusionOk="0">
                        <a:moveTo>
                          <a:pt x="126784" y="160473"/>
                        </a:moveTo>
                        <a:cubicBezTo>
                          <a:pt x="504559" y="352239"/>
                          <a:pt x="585664" y="398704"/>
                          <a:pt x="668651" y="160473"/>
                        </a:cubicBezTo>
                        <a:cubicBezTo>
                          <a:pt x="1013063" y="107427"/>
                          <a:pt x="897761" y="92092"/>
                          <a:pt x="1112981" y="160473"/>
                        </a:cubicBezTo>
                        <a:cubicBezTo>
                          <a:pt x="1066791" y="193690"/>
                          <a:pt x="1585782" y="-86374"/>
                          <a:pt x="1752384" y="160473"/>
                        </a:cubicBezTo>
                        <a:cubicBezTo>
                          <a:pt x="2226554" y="111576"/>
                          <a:pt x="1932559" y="64441"/>
                          <a:pt x="2196715" y="160473"/>
                        </a:cubicBezTo>
                        <a:cubicBezTo>
                          <a:pt x="2427499" y="35717"/>
                          <a:pt x="2468513" y="30589"/>
                          <a:pt x="2641045" y="160473"/>
                        </a:cubicBezTo>
                        <a:cubicBezTo>
                          <a:pt x="2570603" y="660400"/>
                          <a:pt x="2664528" y="89600"/>
                          <a:pt x="3231680" y="160473"/>
                        </a:cubicBezTo>
                        <a:cubicBezTo>
                          <a:pt x="3280641" y="-20564"/>
                          <a:pt x="3529804" y="27054"/>
                          <a:pt x="3627243" y="160473"/>
                        </a:cubicBezTo>
                        <a:cubicBezTo>
                          <a:pt x="3964919" y="-102833"/>
                          <a:pt x="3748839" y="515971"/>
                          <a:pt x="4022805" y="160473"/>
                        </a:cubicBezTo>
                        <a:cubicBezTo>
                          <a:pt x="4514391" y="68728"/>
                          <a:pt x="4382488" y="639163"/>
                          <a:pt x="5003584" y="160473"/>
                        </a:cubicBezTo>
                        <a:cubicBezTo>
                          <a:pt x="4935052" y="443322"/>
                          <a:pt x="5065938" y="478098"/>
                          <a:pt x="5003584" y="667796"/>
                        </a:cubicBezTo>
                        <a:cubicBezTo>
                          <a:pt x="5045566" y="994915"/>
                          <a:pt x="5003513" y="1170497"/>
                          <a:pt x="5003584" y="1199276"/>
                        </a:cubicBezTo>
                        <a:cubicBezTo>
                          <a:pt x="5023623" y="1257054"/>
                          <a:pt x="4998866" y="1625814"/>
                          <a:pt x="5003584" y="1658283"/>
                        </a:cubicBezTo>
                        <a:cubicBezTo>
                          <a:pt x="4930592" y="1942636"/>
                          <a:pt x="4768441" y="1870824"/>
                          <a:pt x="5003584" y="2093131"/>
                        </a:cubicBezTo>
                        <a:cubicBezTo>
                          <a:pt x="5198225" y="2043554"/>
                          <a:pt x="4969018" y="2309176"/>
                          <a:pt x="5003584" y="2576295"/>
                        </a:cubicBezTo>
                        <a:cubicBezTo>
                          <a:pt x="5026027" y="2666006"/>
                          <a:pt x="4614292" y="2468454"/>
                          <a:pt x="4608021" y="2576295"/>
                        </a:cubicBezTo>
                        <a:cubicBezTo>
                          <a:pt x="4687330" y="2912296"/>
                          <a:pt x="4487792" y="2739999"/>
                          <a:pt x="4114923" y="2576295"/>
                        </a:cubicBezTo>
                        <a:cubicBezTo>
                          <a:pt x="4007695" y="2802656"/>
                          <a:pt x="3552012" y="2523117"/>
                          <a:pt x="3524288" y="2576295"/>
                        </a:cubicBezTo>
                        <a:cubicBezTo>
                          <a:pt x="3585732" y="2484266"/>
                          <a:pt x="2898972" y="2376354"/>
                          <a:pt x="2884885" y="2576295"/>
                        </a:cubicBezTo>
                        <a:cubicBezTo>
                          <a:pt x="2639715" y="2382964"/>
                          <a:pt x="2349696" y="2650312"/>
                          <a:pt x="2294251" y="2576295"/>
                        </a:cubicBezTo>
                        <a:cubicBezTo>
                          <a:pt x="1984079" y="2642765"/>
                          <a:pt x="1992224" y="2537534"/>
                          <a:pt x="1801152" y="2576295"/>
                        </a:cubicBezTo>
                        <a:cubicBezTo>
                          <a:pt x="1769715" y="2371766"/>
                          <a:pt x="1458393" y="2238146"/>
                          <a:pt x="1259285" y="2576295"/>
                        </a:cubicBezTo>
                        <a:cubicBezTo>
                          <a:pt x="1170758" y="2654579"/>
                          <a:pt x="661047" y="2528022"/>
                          <a:pt x="619883" y="2576295"/>
                        </a:cubicBezTo>
                        <a:cubicBezTo>
                          <a:pt x="523491" y="2890851"/>
                          <a:pt x="436694" y="2798749"/>
                          <a:pt x="126784" y="2576295"/>
                        </a:cubicBezTo>
                        <a:cubicBezTo>
                          <a:pt x="160500" y="2196040"/>
                          <a:pt x="441646" y="2367663"/>
                          <a:pt x="126784" y="2044814"/>
                        </a:cubicBezTo>
                        <a:cubicBezTo>
                          <a:pt x="-106033" y="1810404"/>
                          <a:pt x="413788" y="1612293"/>
                          <a:pt x="126784" y="1585808"/>
                        </a:cubicBezTo>
                        <a:cubicBezTo>
                          <a:pt x="-86200" y="1416484"/>
                          <a:pt x="8135" y="1231776"/>
                          <a:pt x="126784" y="1175118"/>
                        </a:cubicBezTo>
                        <a:cubicBezTo>
                          <a:pt x="218904" y="1170830"/>
                          <a:pt x="349005" y="874010"/>
                          <a:pt x="126784" y="764428"/>
                        </a:cubicBezTo>
                        <a:cubicBezTo>
                          <a:pt x="358001" y="557504"/>
                          <a:pt x="414034" y="71392"/>
                          <a:pt x="126784" y="160473"/>
                        </a:cubicBezTo>
                        <a:close/>
                      </a:path>
                      <a:path w="5105548" h="2779133" stroke="0" extrusionOk="0">
                        <a:moveTo>
                          <a:pt x="126784" y="160473"/>
                        </a:moveTo>
                        <a:cubicBezTo>
                          <a:pt x="177228" y="386135"/>
                          <a:pt x="309998" y="434196"/>
                          <a:pt x="668651" y="160473"/>
                        </a:cubicBezTo>
                        <a:cubicBezTo>
                          <a:pt x="817394" y="183158"/>
                          <a:pt x="1105576" y="247151"/>
                          <a:pt x="1112981" y="160473"/>
                        </a:cubicBezTo>
                        <a:cubicBezTo>
                          <a:pt x="1205841" y="-12682"/>
                          <a:pt x="1560071" y="194433"/>
                          <a:pt x="1606080" y="160473"/>
                        </a:cubicBezTo>
                        <a:cubicBezTo>
                          <a:pt x="1898766" y="43175"/>
                          <a:pt x="2071087" y="84063"/>
                          <a:pt x="2099179" y="160473"/>
                        </a:cubicBezTo>
                        <a:cubicBezTo>
                          <a:pt x="2054234" y="-84594"/>
                          <a:pt x="2633886" y="-19964"/>
                          <a:pt x="2689813" y="160473"/>
                        </a:cubicBezTo>
                        <a:cubicBezTo>
                          <a:pt x="2986349" y="194234"/>
                          <a:pt x="3086813" y="27675"/>
                          <a:pt x="3085376" y="160473"/>
                        </a:cubicBezTo>
                        <a:cubicBezTo>
                          <a:pt x="2737643" y="217316"/>
                          <a:pt x="3066216" y="490066"/>
                          <a:pt x="3627243" y="160473"/>
                        </a:cubicBezTo>
                        <a:cubicBezTo>
                          <a:pt x="3681022" y="-94014"/>
                          <a:pt x="3964901" y="218671"/>
                          <a:pt x="4120341" y="160473"/>
                        </a:cubicBezTo>
                        <a:cubicBezTo>
                          <a:pt x="3945292" y="21503"/>
                          <a:pt x="4002597" y="836297"/>
                          <a:pt x="4326252" y="374961"/>
                        </a:cubicBezTo>
                        <a:cubicBezTo>
                          <a:pt x="4180793" y="453249"/>
                          <a:pt x="4980471" y="533713"/>
                          <a:pt x="5003584" y="571163"/>
                        </a:cubicBezTo>
                        <a:cubicBezTo>
                          <a:pt x="5071725" y="609388"/>
                          <a:pt x="5052326" y="982716"/>
                          <a:pt x="5003584" y="1006011"/>
                        </a:cubicBezTo>
                        <a:cubicBezTo>
                          <a:pt x="4821340" y="1330503"/>
                          <a:pt x="4564344" y="1312012"/>
                          <a:pt x="4800384" y="1498883"/>
                        </a:cubicBezTo>
                        <a:cubicBezTo>
                          <a:pt x="4911174" y="1679387"/>
                          <a:pt x="5073929" y="1904900"/>
                          <a:pt x="5003584" y="1948181"/>
                        </a:cubicBezTo>
                        <a:cubicBezTo>
                          <a:pt x="4780209" y="2247665"/>
                          <a:pt x="4773665" y="2407253"/>
                          <a:pt x="5003584" y="2576295"/>
                        </a:cubicBezTo>
                        <a:cubicBezTo>
                          <a:pt x="4799931" y="2634109"/>
                          <a:pt x="4478894" y="2579550"/>
                          <a:pt x="4461717" y="2576295"/>
                        </a:cubicBezTo>
                        <a:cubicBezTo>
                          <a:pt x="4451862" y="2407738"/>
                          <a:pt x="4121850" y="2799181"/>
                          <a:pt x="4017387" y="2576295"/>
                        </a:cubicBezTo>
                        <a:cubicBezTo>
                          <a:pt x="3761030" y="2396449"/>
                          <a:pt x="3696397" y="2329938"/>
                          <a:pt x="3524288" y="2576295"/>
                        </a:cubicBezTo>
                        <a:cubicBezTo>
                          <a:pt x="3332289" y="2367612"/>
                          <a:pt x="2989651" y="2554518"/>
                          <a:pt x="2933653" y="2576295"/>
                        </a:cubicBezTo>
                        <a:cubicBezTo>
                          <a:pt x="2773150" y="2494162"/>
                          <a:pt x="2699573" y="2482782"/>
                          <a:pt x="2294251" y="2576295"/>
                        </a:cubicBezTo>
                        <a:cubicBezTo>
                          <a:pt x="2039555" y="2562563"/>
                          <a:pt x="2031374" y="2574397"/>
                          <a:pt x="1898688" y="2576295"/>
                        </a:cubicBezTo>
                        <a:cubicBezTo>
                          <a:pt x="1690194" y="2913274"/>
                          <a:pt x="1572839" y="2694986"/>
                          <a:pt x="1259285" y="2576295"/>
                        </a:cubicBezTo>
                        <a:cubicBezTo>
                          <a:pt x="962765" y="2500866"/>
                          <a:pt x="658295" y="2510737"/>
                          <a:pt x="619883" y="2576295"/>
                        </a:cubicBezTo>
                        <a:cubicBezTo>
                          <a:pt x="414215" y="2603463"/>
                          <a:pt x="379311" y="2603170"/>
                          <a:pt x="126784" y="2576295"/>
                        </a:cubicBezTo>
                        <a:cubicBezTo>
                          <a:pt x="30211" y="2313446"/>
                          <a:pt x="58902" y="2321866"/>
                          <a:pt x="126784" y="2068972"/>
                        </a:cubicBezTo>
                        <a:cubicBezTo>
                          <a:pt x="120829" y="1814195"/>
                          <a:pt x="142060" y="1775170"/>
                          <a:pt x="126784" y="1609966"/>
                        </a:cubicBezTo>
                        <a:cubicBezTo>
                          <a:pt x="-69888" y="1387578"/>
                          <a:pt x="246614" y="1494423"/>
                          <a:pt x="126784" y="1175118"/>
                        </a:cubicBezTo>
                        <a:cubicBezTo>
                          <a:pt x="16651" y="1232721"/>
                          <a:pt x="1059104" y="840626"/>
                          <a:pt x="623495" y="722659"/>
                        </a:cubicBezTo>
                        <a:cubicBezTo>
                          <a:pt x="547059" y="697969"/>
                          <a:pt x="66931" y="182493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64446" y="185976"/>
                          <a:pt x="283226" y="540887"/>
                          <a:pt x="668651" y="160473"/>
                        </a:cubicBezTo>
                        <a:cubicBezTo>
                          <a:pt x="651400" y="1092"/>
                          <a:pt x="798859" y="183342"/>
                          <a:pt x="1112981" y="160473"/>
                        </a:cubicBezTo>
                        <a:cubicBezTo>
                          <a:pt x="1376643" y="227890"/>
                          <a:pt x="1374617" y="117430"/>
                          <a:pt x="1752384" y="160473"/>
                        </a:cubicBezTo>
                        <a:cubicBezTo>
                          <a:pt x="2125678" y="120082"/>
                          <a:pt x="1995031" y="138605"/>
                          <a:pt x="2196715" y="160473"/>
                        </a:cubicBezTo>
                        <a:cubicBezTo>
                          <a:pt x="2405354" y="229883"/>
                          <a:pt x="2610798" y="140252"/>
                          <a:pt x="2641045" y="160473"/>
                        </a:cubicBezTo>
                        <a:cubicBezTo>
                          <a:pt x="2748958" y="369610"/>
                          <a:pt x="2892170" y="-81330"/>
                          <a:pt x="3231680" y="160473"/>
                        </a:cubicBezTo>
                        <a:cubicBezTo>
                          <a:pt x="3551518" y="148641"/>
                          <a:pt x="3537910" y="163084"/>
                          <a:pt x="3627243" y="160473"/>
                        </a:cubicBezTo>
                        <a:cubicBezTo>
                          <a:pt x="3710666" y="252706"/>
                          <a:pt x="3881368" y="322813"/>
                          <a:pt x="4022805" y="160473"/>
                        </a:cubicBezTo>
                        <a:cubicBezTo>
                          <a:pt x="4422640" y="424854"/>
                          <a:pt x="4927470" y="345418"/>
                          <a:pt x="5003584" y="160473"/>
                        </a:cubicBezTo>
                        <a:cubicBezTo>
                          <a:pt x="4987715" y="407263"/>
                          <a:pt x="4988982" y="422070"/>
                          <a:pt x="5003584" y="667796"/>
                        </a:cubicBezTo>
                        <a:cubicBezTo>
                          <a:pt x="5333440" y="679389"/>
                          <a:pt x="4733617" y="935046"/>
                          <a:pt x="5003584" y="1199276"/>
                        </a:cubicBezTo>
                        <a:cubicBezTo>
                          <a:pt x="4938000" y="1455164"/>
                          <a:pt x="4908233" y="1662851"/>
                          <a:pt x="5003584" y="1658283"/>
                        </a:cubicBezTo>
                        <a:cubicBezTo>
                          <a:pt x="4905656" y="1676723"/>
                          <a:pt x="4879285" y="2069745"/>
                          <a:pt x="5003584" y="2093131"/>
                        </a:cubicBezTo>
                        <a:cubicBezTo>
                          <a:pt x="5019949" y="2184087"/>
                          <a:pt x="4978608" y="2548504"/>
                          <a:pt x="5003584" y="2576295"/>
                        </a:cubicBezTo>
                        <a:cubicBezTo>
                          <a:pt x="4867904" y="2825330"/>
                          <a:pt x="4886759" y="2598276"/>
                          <a:pt x="4608021" y="2576295"/>
                        </a:cubicBezTo>
                        <a:cubicBezTo>
                          <a:pt x="4492316" y="2768178"/>
                          <a:pt x="4174347" y="2499826"/>
                          <a:pt x="4114923" y="2576295"/>
                        </a:cubicBezTo>
                        <a:cubicBezTo>
                          <a:pt x="4122564" y="2844745"/>
                          <a:pt x="3882821" y="2779019"/>
                          <a:pt x="3524288" y="2576295"/>
                        </a:cubicBezTo>
                        <a:cubicBezTo>
                          <a:pt x="3388824" y="2400114"/>
                          <a:pt x="3065925" y="2235782"/>
                          <a:pt x="2884885" y="2576295"/>
                        </a:cubicBezTo>
                        <a:cubicBezTo>
                          <a:pt x="2583473" y="2555398"/>
                          <a:pt x="2567589" y="2550631"/>
                          <a:pt x="2294251" y="2576295"/>
                        </a:cubicBezTo>
                        <a:cubicBezTo>
                          <a:pt x="2071794" y="2608196"/>
                          <a:pt x="2063138" y="2599004"/>
                          <a:pt x="1801152" y="2576295"/>
                        </a:cubicBezTo>
                        <a:cubicBezTo>
                          <a:pt x="1792387" y="2395723"/>
                          <a:pt x="1411124" y="2310859"/>
                          <a:pt x="1259285" y="2576295"/>
                        </a:cubicBezTo>
                        <a:cubicBezTo>
                          <a:pt x="838000" y="2664070"/>
                          <a:pt x="570994" y="2311587"/>
                          <a:pt x="619883" y="2576295"/>
                        </a:cubicBezTo>
                        <a:cubicBezTo>
                          <a:pt x="687991" y="2289045"/>
                          <a:pt x="2297083" y="1831359"/>
                          <a:pt x="1741095" y="2079584"/>
                        </a:cubicBezTo>
                        <a:cubicBezTo>
                          <a:pt x="1472813" y="1819571"/>
                          <a:pt x="459535" y="2080377"/>
                          <a:pt x="126784" y="2044814"/>
                        </a:cubicBezTo>
                        <a:cubicBezTo>
                          <a:pt x="12429" y="1786821"/>
                          <a:pt x="87019" y="1839160"/>
                          <a:pt x="126784" y="1585808"/>
                        </a:cubicBezTo>
                        <a:cubicBezTo>
                          <a:pt x="163879" y="1384939"/>
                          <a:pt x="114151" y="1230743"/>
                          <a:pt x="126784" y="1175118"/>
                        </a:cubicBezTo>
                        <a:cubicBezTo>
                          <a:pt x="179949" y="1150511"/>
                          <a:pt x="-48075" y="874974"/>
                          <a:pt x="126784" y="764428"/>
                        </a:cubicBezTo>
                        <a:cubicBezTo>
                          <a:pt x="-48120" y="454026"/>
                          <a:pt x="22613" y="355055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386106" y="229240"/>
                          <a:pt x="683470" y="349108"/>
                          <a:pt x="668651" y="160473"/>
                        </a:cubicBezTo>
                        <a:cubicBezTo>
                          <a:pt x="944957" y="211779"/>
                          <a:pt x="823119" y="252187"/>
                          <a:pt x="1112981" y="160473"/>
                        </a:cubicBezTo>
                        <a:cubicBezTo>
                          <a:pt x="1463527" y="38840"/>
                          <a:pt x="1354453" y="291961"/>
                          <a:pt x="1752384" y="160473"/>
                        </a:cubicBezTo>
                        <a:cubicBezTo>
                          <a:pt x="2016553" y="148085"/>
                          <a:pt x="2000690" y="154168"/>
                          <a:pt x="2196715" y="160473"/>
                        </a:cubicBezTo>
                        <a:cubicBezTo>
                          <a:pt x="2479983" y="188280"/>
                          <a:pt x="2494297" y="309497"/>
                          <a:pt x="2641045" y="160473"/>
                        </a:cubicBezTo>
                        <a:cubicBezTo>
                          <a:pt x="2799537" y="562378"/>
                          <a:pt x="3259907" y="632561"/>
                          <a:pt x="3231680" y="160473"/>
                        </a:cubicBezTo>
                        <a:cubicBezTo>
                          <a:pt x="3434903" y="202141"/>
                          <a:pt x="3524176" y="308112"/>
                          <a:pt x="3627243" y="160473"/>
                        </a:cubicBezTo>
                        <a:cubicBezTo>
                          <a:pt x="3678868" y="66292"/>
                          <a:pt x="3935588" y="55041"/>
                          <a:pt x="4022805" y="160473"/>
                        </a:cubicBezTo>
                        <a:cubicBezTo>
                          <a:pt x="4188860" y="438144"/>
                          <a:pt x="4375297" y="388077"/>
                          <a:pt x="5003584" y="160473"/>
                        </a:cubicBezTo>
                        <a:cubicBezTo>
                          <a:pt x="4956645" y="323202"/>
                          <a:pt x="4994684" y="385524"/>
                          <a:pt x="5003584" y="667796"/>
                        </a:cubicBezTo>
                        <a:cubicBezTo>
                          <a:pt x="5074910" y="691581"/>
                          <a:pt x="5152543" y="1005487"/>
                          <a:pt x="5003584" y="1199276"/>
                        </a:cubicBezTo>
                        <a:cubicBezTo>
                          <a:pt x="4976510" y="1244785"/>
                          <a:pt x="5043216" y="1563123"/>
                          <a:pt x="5003584" y="1658283"/>
                        </a:cubicBezTo>
                        <a:cubicBezTo>
                          <a:pt x="5172748" y="1633347"/>
                          <a:pt x="4856913" y="1834750"/>
                          <a:pt x="5003584" y="2093131"/>
                        </a:cubicBezTo>
                        <a:cubicBezTo>
                          <a:pt x="4948979" y="2200040"/>
                          <a:pt x="4950891" y="2303502"/>
                          <a:pt x="5003584" y="2576295"/>
                        </a:cubicBezTo>
                        <a:cubicBezTo>
                          <a:pt x="4964833" y="2649786"/>
                          <a:pt x="4632381" y="2544098"/>
                          <a:pt x="4608021" y="2576295"/>
                        </a:cubicBezTo>
                        <a:cubicBezTo>
                          <a:pt x="4387191" y="2516148"/>
                          <a:pt x="4319900" y="2558662"/>
                          <a:pt x="4114923" y="2576295"/>
                        </a:cubicBezTo>
                        <a:cubicBezTo>
                          <a:pt x="3954518" y="2482300"/>
                          <a:pt x="3619156" y="2696924"/>
                          <a:pt x="3524288" y="2576295"/>
                        </a:cubicBezTo>
                        <a:cubicBezTo>
                          <a:pt x="3432084" y="2810599"/>
                          <a:pt x="2963432" y="2383083"/>
                          <a:pt x="2884885" y="2576295"/>
                        </a:cubicBezTo>
                        <a:cubicBezTo>
                          <a:pt x="2705992" y="2484126"/>
                          <a:pt x="2340565" y="2590772"/>
                          <a:pt x="2294251" y="2576295"/>
                        </a:cubicBezTo>
                        <a:cubicBezTo>
                          <a:pt x="2129981" y="2581599"/>
                          <a:pt x="2026738" y="2523846"/>
                          <a:pt x="1801152" y="2576295"/>
                        </a:cubicBezTo>
                        <a:cubicBezTo>
                          <a:pt x="1564868" y="2718660"/>
                          <a:pt x="1322113" y="2464495"/>
                          <a:pt x="1259285" y="2576295"/>
                        </a:cubicBezTo>
                        <a:cubicBezTo>
                          <a:pt x="976666" y="2754905"/>
                          <a:pt x="849996" y="2624858"/>
                          <a:pt x="619883" y="2576295"/>
                        </a:cubicBezTo>
                        <a:cubicBezTo>
                          <a:pt x="767121" y="2737882"/>
                          <a:pt x="588858" y="2083525"/>
                          <a:pt x="126784" y="2576295"/>
                        </a:cubicBezTo>
                        <a:cubicBezTo>
                          <a:pt x="-70207" y="2496524"/>
                          <a:pt x="159528" y="2120631"/>
                          <a:pt x="126784" y="2044814"/>
                        </a:cubicBezTo>
                        <a:cubicBezTo>
                          <a:pt x="42827" y="1979002"/>
                          <a:pt x="85350" y="1894210"/>
                          <a:pt x="126784" y="1585808"/>
                        </a:cubicBezTo>
                        <a:cubicBezTo>
                          <a:pt x="-105871" y="1501741"/>
                          <a:pt x="166148" y="1551017"/>
                          <a:pt x="126784" y="1175118"/>
                        </a:cubicBezTo>
                        <a:cubicBezTo>
                          <a:pt x="115936" y="1164624"/>
                          <a:pt x="221483" y="1000016"/>
                          <a:pt x="126784" y="764428"/>
                        </a:cubicBezTo>
                        <a:cubicBezTo>
                          <a:pt x="238587" y="732600"/>
                          <a:pt x="72413" y="354864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371927" y="42224"/>
                          <a:pt x="639073" y="212765"/>
                          <a:pt x="668651" y="160473"/>
                        </a:cubicBezTo>
                        <a:cubicBezTo>
                          <a:pt x="1012395" y="81394"/>
                          <a:pt x="1005340" y="208686"/>
                          <a:pt x="1112981" y="160473"/>
                        </a:cubicBezTo>
                        <a:cubicBezTo>
                          <a:pt x="1139175" y="43402"/>
                          <a:pt x="1257963" y="151995"/>
                          <a:pt x="1752384" y="160473"/>
                        </a:cubicBezTo>
                        <a:cubicBezTo>
                          <a:pt x="2146656" y="86441"/>
                          <a:pt x="2001298" y="222721"/>
                          <a:pt x="2196715" y="160473"/>
                        </a:cubicBezTo>
                        <a:cubicBezTo>
                          <a:pt x="2465007" y="188287"/>
                          <a:pt x="2494769" y="225409"/>
                          <a:pt x="2641045" y="160473"/>
                        </a:cubicBezTo>
                        <a:cubicBezTo>
                          <a:pt x="2519659" y="297587"/>
                          <a:pt x="3083115" y="34094"/>
                          <a:pt x="3231680" y="160473"/>
                        </a:cubicBezTo>
                        <a:cubicBezTo>
                          <a:pt x="3396065" y="41912"/>
                          <a:pt x="3589587" y="167106"/>
                          <a:pt x="3627243" y="160473"/>
                        </a:cubicBezTo>
                        <a:cubicBezTo>
                          <a:pt x="3807789" y="12300"/>
                          <a:pt x="3817669" y="100202"/>
                          <a:pt x="4022805" y="160473"/>
                        </a:cubicBezTo>
                        <a:cubicBezTo>
                          <a:pt x="4010560" y="288969"/>
                          <a:pt x="4688477" y="195722"/>
                          <a:pt x="5003584" y="160473"/>
                        </a:cubicBezTo>
                        <a:cubicBezTo>
                          <a:pt x="5004878" y="427951"/>
                          <a:pt x="4916988" y="432356"/>
                          <a:pt x="5003584" y="667796"/>
                        </a:cubicBezTo>
                        <a:cubicBezTo>
                          <a:pt x="4979278" y="962434"/>
                          <a:pt x="4884565" y="1137431"/>
                          <a:pt x="5003584" y="1199276"/>
                        </a:cubicBezTo>
                        <a:cubicBezTo>
                          <a:pt x="5103266" y="1286393"/>
                          <a:pt x="4939593" y="1510217"/>
                          <a:pt x="5003584" y="1658283"/>
                        </a:cubicBezTo>
                        <a:cubicBezTo>
                          <a:pt x="4969342" y="1931750"/>
                          <a:pt x="4900447" y="2017408"/>
                          <a:pt x="5003584" y="2093131"/>
                        </a:cubicBezTo>
                        <a:cubicBezTo>
                          <a:pt x="4944651" y="2311171"/>
                          <a:pt x="4929657" y="2523277"/>
                          <a:pt x="5003584" y="2576295"/>
                        </a:cubicBezTo>
                        <a:cubicBezTo>
                          <a:pt x="4972883" y="2637592"/>
                          <a:pt x="4691158" y="2614029"/>
                          <a:pt x="4608021" y="2576295"/>
                        </a:cubicBezTo>
                        <a:cubicBezTo>
                          <a:pt x="4615024" y="2619041"/>
                          <a:pt x="4176857" y="2473928"/>
                          <a:pt x="4114923" y="2576295"/>
                        </a:cubicBezTo>
                        <a:cubicBezTo>
                          <a:pt x="3652830" y="2696529"/>
                          <a:pt x="3737944" y="2204461"/>
                          <a:pt x="3524288" y="2576295"/>
                        </a:cubicBezTo>
                        <a:cubicBezTo>
                          <a:pt x="3720719" y="2495355"/>
                          <a:pt x="3061212" y="2235001"/>
                          <a:pt x="2884885" y="2576295"/>
                        </a:cubicBezTo>
                        <a:cubicBezTo>
                          <a:pt x="2680805" y="2417799"/>
                          <a:pt x="2347032" y="2543950"/>
                          <a:pt x="2294251" y="2576295"/>
                        </a:cubicBezTo>
                        <a:cubicBezTo>
                          <a:pt x="2049812" y="2559652"/>
                          <a:pt x="2005390" y="2554979"/>
                          <a:pt x="1801152" y="2576295"/>
                        </a:cubicBezTo>
                        <a:cubicBezTo>
                          <a:pt x="1733947" y="2512292"/>
                          <a:pt x="1436700" y="2364977"/>
                          <a:pt x="1259285" y="2576295"/>
                        </a:cubicBezTo>
                        <a:cubicBezTo>
                          <a:pt x="1214710" y="2624510"/>
                          <a:pt x="653740" y="2519096"/>
                          <a:pt x="619883" y="2576295"/>
                        </a:cubicBezTo>
                        <a:cubicBezTo>
                          <a:pt x="630985" y="2793344"/>
                          <a:pt x="487823" y="2700021"/>
                          <a:pt x="126784" y="2576295"/>
                        </a:cubicBezTo>
                        <a:cubicBezTo>
                          <a:pt x="220120" y="2406105"/>
                          <a:pt x="236381" y="2362169"/>
                          <a:pt x="126784" y="2044814"/>
                        </a:cubicBezTo>
                        <a:cubicBezTo>
                          <a:pt x="198316" y="1783104"/>
                          <a:pt x="1236140" y="1598439"/>
                          <a:pt x="1199228" y="1529364"/>
                        </a:cubicBezTo>
                        <a:cubicBezTo>
                          <a:pt x="836627" y="1369046"/>
                          <a:pt x="203281" y="1629326"/>
                          <a:pt x="126784" y="1175118"/>
                        </a:cubicBezTo>
                        <a:cubicBezTo>
                          <a:pt x="21913" y="1067740"/>
                          <a:pt x="161327" y="836706"/>
                          <a:pt x="126784" y="764428"/>
                        </a:cubicBezTo>
                        <a:cubicBezTo>
                          <a:pt x="91305" y="638532"/>
                          <a:pt x="190934" y="135139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263216" y="185651"/>
                          <a:pt x="513167" y="247331"/>
                          <a:pt x="668651" y="160473"/>
                        </a:cubicBezTo>
                        <a:cubicBezTo>
                          <a:pt x="981303" y="10712"/>
                          <a:pt x="823144" y="94706"/>
                          <a:pt x="1112981" y="160473"/>
                        </a:cubicBezTo>
                        <a:cubicBezTo>
                          <a:pt x="1285203" y="78897"/>
                          <a:pt x="1678336" y="155412"/>
                          <a:pt x="1752384" y="160473"/>
                        </a:cubicBezTo>
                        <a:cubicBezTo>
                          <a:pt x="2036612" y="93676"/>
                          <a:pt x="2074700" y="148970"/>
                          <a:pt x="2196715" y="160473"/>
                        </a:cubicBezTo>
                        <a:cubicBezTo>
                          <a:pt x="2351201" y="154500"/>
                          <a:pt x="2456058" y="72012"/>
                          <a:pt x="2641045" y="160473"/>
                        </a:cubicBezTo>
                        <a:cubicBezTo>
                          <a:pt x="2677201" y="437909"/>
                          <a:pt x="3099743" y="237521"/>
                          <a:pt x="3231680" y="160473"/>
                        </a:cubicBezTo>
                        <a:cubicBezTo>
                          <a:pt x="3401502" y="132617"/>
                          <a:pt x="3550393" y="159581"/>
                          <a:pt x="3627243" y="160473"/>
                        </a:cubicBezTo>
                        <a:cubicBezTo>
                          <a:pt x="3763651" y="14734"/>
                          <a:pt x="3866777" y="84298"/>
                          <a:pt x="4022805" y="160473"/>
                        </a:cubicBezTo>
                        <a:cubicBezTo>
                          <a:pt x="4216500" y="294178"/>
                          <a:pt x="4358934" y="450574"/>
                          <a:pt x="5003584" y="160473"/>
                        </a:cubicBezTo>
                        <a:cubicBezTo>
                          <a:pt x="4969957" y="408841"/>
                          <a:pt x="4979012" y="434438"/>
                          <a:pt x="5003584" y="667796"/>
                        </a:cubicBezTo>
                        <a:cubicBezTo>
                          <a:pt x="4981703" y="909881"/>
                          <a:pt x="4942728" y="1133356"/>
                          <a:pt x="5003584" y="1199276"/>
                        </a:cubicBezTo>
                        <a:cubicBezTo>
                          <a:pt x="5002778" y="1272641"/>
                          <a:pt x="4998469" y="1613875"/>
                          <a:pt x="5003584" y="1658283"/>
                        </a:cubicBezTo>
                        <a:cubicBezTo>
                          <a:pt x="5087659" y="1793666"/>
                          <a:pt x="5031981" y="1888808"/>
                          <a:pt x="5003584" y="2093131"/>
                        </a:cubicBezTo>
                        <a:cubicBezTo>
                          <a:pt x="5014450" y="2332350"/>
                          <a:pt x="5054913" y="2361406"/>
                          <a:pt x="5003584" y="2576295"/>
                        </a:cubicBezTo>
                        <a:cubicBezTo>
                          <a:pt x="4943379" y="2705508"/>
                          <a:pt x="4645928" y="2563010"/>
                          <a:pt x="4608021" y="2576295"/>
                        </a:cubicBezTo>
                        <a:cubicBezTo>
                          <a:pt x="4627125" y="2800890"/>
                          <a:pt x="4220225" y="2689206"/>
                          <a:pt x="4114923" y="2576295"/>
                        </a:cubicBezTo>
                        <a:cubicBezTo>
                          <a:pt x="4008230" y="2818728"/>
                          <a:pt x="3536923" y="2456387"/>
                          <a:pt x="3524288" y="2576295"/>
                        </a:cubicBezTo>
                        <a:cubicBezTo>
                          <a:pt x="3261736" y="2578013"/>
                          <a:pt x="3072153" y="2298705"/>
                          <a:pt x="2884885" y="2576295"/>
                        </a:cubicBezTo>
                        <a:cubicBezTo>
                          <a:pt x="2708166" y="2659736"/>
                          <a:pt x="2382826" y="2515653"/>
                          <a:pt x="2294251" y="2576295"/>
                        </a:cubicBezTo>
                        <a:cubicBezTo>
                          <a:pt x="2046088" y="2594032"/>
                          <a:pt x="2029609" y="2586819"/>
                          <a:pt x="1801152" y="2576295"/>
                        </a:cubicBezTo>
                        <a:cubicBezTo>
                          <a:pt x="1596470" y="2571046"/>
                          <a:pt x="1412572" y="2625198"/>
                          <a:pt x="1259285" y="2576295"/>
                        </a:cubicBezTo>
                        <a:cubicBezTo>
                          <a:pt x="1077235" y="2592403"/>
                          <a:pt x="741242" y="2618964"/>
                          <a:pt x="619883" y="2576295"/>
                        </a:cubicBezTo>
                        <a:cubicBezTo>
                          <a:pt x="440627" y="2675802"/>
                          <a:pt x="470174" y="2626546"/>
                          <a:pt x="126784" y="2576295"/>
                        </a:cubicBezTo>
                        <a:cubicBezTo>
                          <a:pt x="38658" y="2190278"/>
                          <a:pt x="309594" y="2429185"/>
                          <a:pt x="126784" y="2044814"/>
                        </a:cubicBezTo>
                        <a:cubicBezTo>
                          <a:pt x="-32012" y="1689406"/>
                          <a:pt x="1147060" y="1584916"/>
                          <a:pt x="905717" y="1393896"/>
                        </a:cubicBezTo>
                        <a:cubicBezTo>
                          <a:pt x="734023" y="1155312"/>
                          <a:pt x="116723" y="1216344"/>
                          <a:pt x="126784" y="1175118"/>
                        </a:cubicBezTo>
                        <a:cubicBezTo>
                          <a:pt x="52197" y="1093028"/>
                          <a:pt x="93558" y="974562"/>
                          <a:pt x="126784" y="764428"/>
                        </a:cubicBezTo>
                        <a:cubicBezTo>
                          <a:pt x="80635" y="524408"/>
                          <a:pt x="182483" y="205261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507204" y="177593"/>
                          <a:pt x="613009" y="478302"/>
                          <a:pt x="668651" y="160473"/>
                        </a:cubicBezTo>
                        <a:cubicBezTo>
                          <a:pt x="927841" y="147319"/>
                          <a:pt x="923510" y="160301"/>
                          <a:pt x="1112981" y="160473"/>
                        </a:cubicBezTo>
                        <a:cubicBezTo>
                          <a:pt x="1226546" y="269926"/>
                          <a:pt x="1681209" y="44811"/>
                          <a:pt x="1752384" y="160473"/>
                        </a:cubicBezTo>
                        <a:cubicBezTo>
                          <a:pt x="2111971" y="182363"/>
                          <a:pt x="2057864" y="234511"/>
                          <a:pt x="2196715" y="160473"/>
                        </a:cubicBezTo>
                        <a:cubicBezTo>
                          <a:pt x="2422029" y="36237"/>
                          <a:pt x="2470491" y="41587"/>
                          <a:pt x="2641045" y="160473"/>
                        </a:cubicBezTo>
                        <a:cubicBezTo>
                          <a:pt x="2726714" y="427511"/>
                          <a:pt x="3054928" y="295321"/>
                          <a:pt x="3231680" y="160473"/>
                        </a:cubicBezTo>
                        <a:cubicBezTo>
                          <a:pt x="3349904" y="27006"/>
                          <a:pt x="3558534" y="95714"/>
                          <a:pt x="3627243" y="160473"/>
                        </a:cubicBezTo>
                        <a:cubicBezTo>
                          <a:pt x="3900684" y="82157"/>
                          <a:pt x="3849863" y="123508"/>
                          <a:pt x="4022805" y="160473"/>
                        </a:cubicBezTo>
                        <a:cubicBezTo>
                          <a:pt x="4574233" y="60989"/>
                          <a:pt x="4677339" y="461214"/>
                          <a:pt x="5003584" y="160473"/>
                        </a:cubicBezTo>
                        <a:cubicBezTo>
                          <a:pt x="4968311" y="415054"/>
                          <a:pt x="4960537" y="448092"/>
                          <a:pt x="5003584" y="667796"/>
                        </a:cubicBezTo>
                        <a:cubicBezTo>
                          <a:pt x="5039402" y="985771"/>
                          <a:pt x="4970544" y="1137263"/>
                          <a:pt x="5003584" y="1199276"/>
                        </a:cubicBezTo>
                        <a:cubicBezTo>
                          <a:pt x="5055980" y="1261412"/>
                          <a:pt x="4932357" y="1641973"/>
                          <a:pt x="5003584" y="1658283"/>
                        </a:cubicBezTo>
                        <a:cubicBezTo>
                          <a:pt x="4918243" y="1762573"/>
                          <a:pt x="4826657" y="2041220"/>
                          <a:pt x="5003584" y="2093131"/>
                        </a:cubicBezTo>
                        <a:cubicBezTo>
                          <a:pt x="5183037" y="2262228"/>
                          <a:pt x="5009658" y="2478382"/>
                          <a:pt x="5003584" y="2576295"/>
                        </a:cubicBezTo>
                        <a:cubicBezTo>
                          <a:pt x="4904951" y="2686738"/>
                          <a:pt x="4686383" y="2537732"/>
                          <a:pt x="4608021" y="2576295"/>
                        </a:cubicBezTo>
                        <a:cubicBezTo>
                          <a:pt x="4489478" y="2618783"/>
                          <a:pt x="4217362" y="2695320"/>
                          <a:pt x="4114923" y="2576295"/>
                        </a:cubicBezTo>
                        <a:cubicBezTo>
                          <a:pt x="3960605" y="2722849"/>
                          <a:pt x="3563712" y="2526487"/>
                          <a:pt x="3524288" y="2576295"/>
                        </a:cubicBezTo>
                        <a:cubicBezTo>
                          <a:pt x="3505236" y="2632951"/>
                          <a:pt x="2937271" y="2459148"/>
                          <a:pt x="2884885" y="2576295"/>
                        </a:cubicBezTo>
                        <a:cubicBezTo>
                          <a:pt x="2777941" y="2598330"/>
                          <a:pt x="2414400" y="2736678"/>
                          <a:pt x="2294251" y="2576295"/>
                        </a:cubicBezTo>
                        <a:cubicBezTo>
                          <a:pt x="2056743" y="2588515"/>
                          <a:pt x="2026351" y="2579752"/>
                          <a:pt x="1801152" y="2576295"/>
                        </a:cubicBezTo>
                        <a:cubicBezTo>
                          <a:pt x="1672146" y="2375718"/>
                          <a:pt x="1471001" y="2595109"/>
                          <a:pt x="1259285" y="2576295"/>
                        </a:cubicBezTo>
                        <a:cubicBezTo>
                          <a:pt x="1131232" y="2554823"/>
                          <a:pt x="772835" y="2569542"/>
                          <a:pt x="619883" y="2576295"/>
                        </a:cubicBezTo>
                        <a:cubicBezTo>
                          <a:pt x="471549" y="2700756"/>
                          <a:pt x="537238" y="2601387"/>
                          <a:pt x="126784" y="2576295"/>
                        </a:cubicBezTo>
                        <a:cubicBezTo>
                          <a:pt x="204778" y="2250346"/>
                          <a:pt x="326676" y="2325944"/>
                          <a:pt x="126784" y="2044814"/>
                        </a:cubicBezTo>
                        <a:cubicBezTo>
                          <a:pt x="19643" y="1967954"/>
                          <a:pt x="1306933" y="1477939"/>
                          <a:pt x="1120207" y="1450342"/>
                        </a:cubicBezTo>
                        <a:cubicBezTo>
                          <a:pt x="1013014" y="1302054"/>
                          <a:pt x="53911" y="1276391"/>
                          <a:pt x="126784" y="1175118"/>
                        </a:cubicBezTo>
                        <a:cubicBezTo>
                          <a:pt x="176498" y="994156"/>
                          <a:pt x="88486" y="938612"/>
                          <a:pt x="126784" y="764428"/>
                        </a:cubicBezTo>
                        <a:cubicBezTo>
                          <a:pt x="287025" y="659163"/>
                          <a:pt x="223058" y="247597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440487" y="190866"/>
                          <a:pt x="648296" y="278125"/>
                          <a:pt x="668651" y="160473"/>
                        </a:cubicBezTo>
                        <a:cubicBezTo>
                          <a:pt x="968392" y="128039"/>
                          <a:pt x="916726" y="154669"/>
                          <a:pt x="1112981" y="160473"/>
                        </a:cubicBezTo>
                        <a:cubicBezTo>
                          <a:pt x="1120009" y="234790"/>
                          <a:pt x="1692535" y="-16191"/>
                          <a:pt x="1752384" y="160473"/>
                        </a:cubicBezTo>
                        <a:cubicBezTo>
                          <a:pt x="2171659" y="103308"/>
                          <a:pt x="1995758" y="209301"/>
                          <a:pt x="2196715" y="160473"/>
                        </a:cubicBezTo>
                        <a:cubicBezTo>
                          <a:pt x="2437150" y="74447"/>
                          <a:pt x="2503775" y="116910"/>
                          <a:pt x="2641045" y="160473"/>
                        </a:cubicBezTo>
                        <a:cubicBezTo>
                          <a:pt x="2775459" y="603931"/>
                          <a:pt x="2859563" y="51408"/>
                          <a:pt x="3231680" y="160473"/>
                        </a:cubicBezTo>
                        <a:cubicBezTo>
                          <a:pt x="3403557" y="42020"/>
                          <a:pt x="3542164" y="130029"/>
                          <a:pt x="3627243" y="160473"/>
                        </a:cubicBezTo>
                        <a:cubicBezTo>
                          <a:pt x="3899860" y="-94937"/>
                          <a:pt x="3826136" y="283386"/>
                          <a:pt x="4022805" y="160473"/>
                        </a:cubicBezTo>
                        <a:cubicBezTo>
                          <a:pt x="4505508" y="147814"/>
                          <a:pt x="4548262" y="525098"/>
                          <a:pt x="5003584" y="160473"/>
                        </a:cubicBezTo>
                        <a:cubicBezTo>
                          <a:pt x="4962460" y="363169"/>
                          <a:pt x="4977081" y="442033"/>
                          <a:pt x="5003584" y="667796"/>
                        </a:cubicBezTo>
                        <a:cubicBezTo>
                          <a:pt x="5062249" y="949935"/>
                          <a:pt x="4973559" y="1119079"/>
                          <a:pt x="5003584" y="1199276"/>
                        </a:cubicBezTo>
                        <a:cubicBezTo>
                          <a:pt x="5028192" y="1308844"/>
                          <a:pt x="4987518" y="1624636"/>
                          <a:pt x="5003584" y="1658283"/>
                        </a:cubicBezTo>
                        <a:cubicBezTo>
                          <a:pt x="4989294" y="1815501"/>
                          <a:pt x="4835842" y="1839493"/>
                          <a:pt x="5003584" y="2093131"/>
                        </a:cubicBezTo>
                        <a:cubicBezTo>
                          <a:pt x="5018579" y="2254297"/>
                          <a:pt x="4896211" y="2325202"/>
                          <a:pt x="5003584" y="2576295"/>
                        </a:cubicBezTo>
                        <a:cubicBezTo>
                          <a:pt x="4971400" y="2624222"/>
                          <a:pt x="4670490" y="2507093"/>
                          <a:pt x="4608021" y="2576295"/>
                        </a:cubicBezTo>
                        <a:cubicBezTo>
                          <a:pt x="4478870" y="2760052"/>
                          <a:pt x="4314578" y="2524697"/>
                          <a:pt x="4114923" y="2576295"/>
                        </a:cubicBezTo>
                        <a:cubicBezTo>
                          <a:pt x="3964389" y="2753097"/>
                          <a:pt x="3628242" y="2496545"/>
                          <a:pt x="3524288" y="2576295"/>
                        </a:cubicBezTo>
                        <a:cubicBezTo>
                          <a:pt x="3379008" y="2630815"/>
                          <a:pt x="3110503" y="2444238"/>
                          <a:pt x="2884885" y="2576295"/>
                        </a:cubicBezTo>
                        <a:cubicBezTo>
                          <a:pt x="2633981" y="2486736"/>
                          <a:pt x="2479200" y="2583003"/>
                          <a:pt x="2294251" y="2576295"/>
                        </a:cubicBezTo>
                        <a:cubicBezTo>
                          <a:pt x="2043875" y="2586744"/>
                          <a:pt x="2037296" y="2570107"/>
                          <a:pt x="1801152" y="2576295"/>
                        </a:cubicBezTo>
                        <a:cubicBezTo>
                          <a:pt x="1731136" y="2338150"/>
                          <a:pt x="1350072" y="2555596"/>
                          <a:pt x="1259285" y="2576295"/>
                        </a:cubicBezTo>
                        <a:cubicBezTo>
                          <a:pt x="1214365" y="2631692"/>
                          <a:pt x="692168" y="2489680"/>
                          <a:pt x="619883" y="2576295"/>
                        </a:cubicBezTo>
                        <a:cubicBezTo>
                          <a:pt x="434013" y="2832689"/>
                          <a:pt x="451645" y="2706834"/>
                          <a:pt x="126784" y="2576295"/>
                        </a:cubicBezTo>
                        <a:cubicBezTo>
                          <a:pt x="100475" y="2318527"/>
                          <a:pt x="229238" y="2276469"/>
                          <a:pt x="126784" y="2044814"/>
                        </a:cubicBezTo>
                        <a:cubicBezTo>
                          <a:pt x="2489" y="1810042"/>
                          <a:pt x="370384" y="1690218"/>
                          <a:pt x="126784" y="1585808"/>
                        </a:cubicBezTo>
                        <a:cubicBezTo>
                          <a:pt x="-94650" y="1437567"/>
                          <a:pt x="85511" y="1315877"/>
                          <a:pt x="126784" y="1175118"/>
                        </a:cubicBezTo>
                        <a:cubicBezTo>
                          <a:pt x="122979" y="1046012"/>
                          <a:pt x="273458" y="889858"/>
                          <a:pt x="126784" y="764428"/>
                        </a:cubicBezTo>
                        <a:cubicBezTo>
                          <a:pt x="248435" y="712532"/>
                          <a:pt x="343692" y="253746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404290" y="281561"/>
                          <a:pt x="526880" y="387658"/>
                          <a:pt x="668651" y="160473"/>
                        </a:cubicBezTo>
                        <a:cubicBezTo>
                          <a:pt x="958081" y="117134"/>
                          <a:pt x="903819" y="136395"/>
                          <a:pt x="1112981" y="160473"/>
                        </a:cubicBezTo>
                        <a:cubicBezTo>
                          <a:pt x="1143356" y="287330"/>
                          <a:pt x="1613786" y="15168"/>
                          <a:pt x="1752384" y="160473"/>
                        </a:cubicBezTo>
                        <a:cubicBezTo>
                          <a:pt x="2174602" y="106557"/>
                          <a:pt x="2050021" y="91364"/>
                          <a:pt x="2196715" y="160473"/>
                        </a:cubicBezTo>
                        <a:cubicBezTo>
                          <a:pt x="2385901" y="44215"/>
                          <a:pt x="2470239" y="70153"/>
                          <a:pt x="2641045" y="160473"/>
                        </a:cubicBezTo>
                        <a:cubicBezTo>
                          <a:pt x="2778597" y="454166"/>
                          <a:pt x="2912717" y="251010"/>
                          <a:pt x="3231680" y="160473"/>
                        </a:cubicBezTo>
                        <a:cubicBezTo>
                          <a:pt x="3371370" y="12911"/>
                          <a:pt x="3543099" y="83277"/>
                          <a:pt x="3627243" y="160473"/>
                        </a:cubicBezTo>
                        <a:cubicBezTo>
                          <a:pt x="3796712" y="-27789"/>
                          <a:pt x="3809407" y="186259"/>
                          <a:pt x="4022805" y="160473"/>
                        </a:cubicBezTo>
                        <a:cubicBezTo>
                          <a:pt x="4414094" y="13981"/>
                          <a:pt x="4631641" y="389225"/>
                          <a:pt x="5003584" y="160473"/>
                        </a:cubicBezTo>
                        <a:cubicBezTo>
                          <a:pt x="4960190" y="355394"/>
                          <a:pt x="5043427" y="457392"/>
                          <a:pt x="5003584" y="667796"/>
                        </a:cubicBezTo>
                        <a:cubicBezTo>
                          <a:pt x="5030573" y="954150"/>
                          <a:pt x="5007886" y="1135708"/>
                          <a:pt x="5003584" y="1199276"/>
                        </a:cubicBezTo>
                        <a:cubicBezTo>
                          <a:pt x="5022488" y="1255391"/>
                          <a:pt x="5012647" y="1604010"/>
                          <a:pt x="5003584" y="1658283"/>
                        </a:cubicBezTo>
                        <a:cubicBezTo>
                          <a:pt x="4960546" y="1824433"/>
                          <a:pt x="4834350" y="1952504"/>
                          <a:pt x="5003584" y="2093131"/>
                        </a:cubicBezTo>
                        <a:cubicBezTo>
                          <a:pt x="5167246" y="2188596"/>
                          <a:pt x="4887876" y="2423886"/>
                          <a:pt x="5003584" y="2576295"/>
                        </a:cubicBezTo>
                        <a:cubicBezTo>
                          <a:pt x="4982510" y="2681558"/>
                          <a:pt x="4620506" y="2524978"/>
                          <a:pt x="4608021" y="2576295"/>
                        </a:cubicBezTo>
                        <a:cubicBezTo>
                          <a:pt x="4502747" y="2859751"/>
                          <a:pt x="4323155" y="2646989"/>
                          <a:pt x="4114923" y="2576295"/>
                        </a:cubicBezTo>
                        <a:cubicBezTo>
                          <a:pt x="4025999" y="2749777"/>
                          <a:pt x="3555146" y="2503955"/>
                          <a:pt x="3524288" y="2576295"/>
                        </a:cubicBezTo>
                        <a:cubicBezTo>
                          <a:pt x="3564791" y="2538805"/>
                          <a:pt x="2923049" y="2462596"/>
                          <a:pt x="2884885" y="2576295"/>
                        </a:cubicBezTo>
                        <a:cubicBezTo>
                          <a:pt x="2691928" y="2427183"/>
                          <a:pt x="2390351" y="2620525"/>
                          <a:pt x="2294251" y="2576295"/>
                        </a:cubicBezTo>
                        <a:cubicBezTo>
                          <a:pt x="2017805" y="2641832"/>
                          <a:pt x="2050773" y="2559296"/>
                          <a:pt x="1801152" y="2576295"/>
                        </a:cubicBezTo>
                        <a:cubicBezTo>
                          <a:pt x="1646645" y="2447702"/>
                          <a:pt x="1466368" y="2510833"/>
                          <a:pt x="1259285" y="2576295"/>
                        </a:cubicBezTo>
                        <a:cubicBezTo>
                          <a:pt x="1142946" y="2621727"/>
                          <a:pt x="686957" y="2502113"/>
                          <a:pt x="619883" y="2576295"/>
                        </a:cubicBezTo>
                        <a:cubicBezTo>
                          <a:pt x="516938" y="2818562"/>
                          <a:pt x="431177" y="2650705"/>
                          <a:pt x="126784" y="2576295"/>
                        </a:cubicBezTo>
                        <a:cubicBezTo>
                          <a:pt x="84686" y="2252544"/>
                          <a:pt x="375896" y="2249786"/>
                          <a:pt x="126784" y="2044814"/>
                        </a:cubicBezTo>
                        <a:cubicBezTo>
                          <a:pt x="-141671" y="1871508"/>
                          <a:pt x="326199" y="1672739"/>
                          <a:pt x="126784" y="1585808"/>
                        </a:cubicBezTo>
                        <a:cubicBezTo>
                          <a:pt x="-57477" y="1432598"/>
                          <a:pt x="101326" y="1279725"/>
                          <a:pt x="126784" y="1175118"/>
                        </a:cubicBezTo>
                        <a:cubicBezTo>
                          <a:pt x="160572" y="1149770"/>
                          <a:pt x="200145" y="983580"/>
                          <a:pt x="126784" y="764428"/>
                        </a:cubicBezTo>
                        <a:cubicBezTo>
                          <a:pt x="237557" y="613593"/>
                          <a:pt x="258510" y="221198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454717" y="291539"/>
                          <a:pt x="633225" y="409293"/>
                          <a:pt x="668651" y="160473"/>
                        </a:cubicBezTo>
                        <a:cubicBezTo>
                          <a:pt x="983813" y="121322"/>
                          <a:pt x="910914" y="121927"/>
                          <a:pt x="1112981" y="160473"/>
                        </a:cubicBezTo>
                        <a:cubicBezTo>
                          <a:pt x="1068553" y="208347"/>
                          <a:pt x="1626844" y="-80297"/>
                          <a:pt x="1752384" y="160473"/>
                        </a:cubicBezTo>
                        <a:cubicBezTo>
                          <a:pt x="2152108" y="130504"/>
                          <a:pt x="1943918" y="79124"/>
                          <a:pt x="2196715" y="160473"/>
                        </a:cubicBezTo>
                        <a:cubicBezTo>
                          <a:pt x="2419198" y="40953"/>
                          <a:pt x="2458012" y="52380"/>
                          <a:pt x="2641045" y="160473"/>
                        </a:cubicBezTo>
                        <a:cubicBezTo>
                          <a:pt x="2648311" y="438388"/>
                          <a:pt x="2769725" y="201857"/>
                          <a:pt x="3231680" y="160473"/>
                        </a:cubicBezTo>
                        <a:cubicBezTo>
                          <a:pt x="3381151" y="31510"/>
                          <a:pt x="3499389" y="105443"/>
                          <a:pt x="3627243" y="160473"/>
                        </a:cubicBezTo>
                        <a:cubicBezTo>
                          <a:pt x="3910069" y="-23231"/>
                          <a:pt x="3763779" y="325932"/>
                          <a:pt x="4022805" y="160473"/>
                        </a:cubicBezTo>
                        <a:cubicBezTo>
                          <a:pt x="4514715" y="126908"/>
                          <a:pt x="4524644" y="394015"/>
                          <a:pt x="5003584" y="160473"/>
                        </a:cubicBezTo>
                        <a:cubicBezTo>
                          <a:pt x="4958991" y="396329"/>
                          <a:pt x="5026371" y="458838"/>
                          <a:pt x="5003584" y="667796"/>
                        </a:cubicBezTo>
                        <a:cubicBezTo>
                          <a:pt x="5039336" y="977137"/>
                          <a:pt x="5005882" y="1159379"/>
                          <a:pt x="5003584" y="1199276"/>
                        </a:cubicBezTo>
                        <a:cubicBezTo>
                          <a:pt x="5006949" y="1255807"/>
                          <a:pt x="4996235" y="1621297"/>
                          <a:pt x="5003584" y="1658283"/>
                        </a:cubicBezTo>
                        <a:cubicBezTo>
                          <a:pt x="4925339" y="1911064"/>
                          <a:pt x="4836381" y="1923717"/>
                          <a:pt x="5003584" y="2093131"/>
                        </a:cubicBezTo>
                        <a:cubicBezTo>
                          <a:pt x="5141023" y="2126071"/>
                          <a:pt x="4929922" y="2336609"/>
                          <a:pt x="5003584" y="2576295"/>
                        </a:cubicBezTo>
                        <a:cubicBezTo>
                          <a:pt x="4969440" y="2662498"/>
                          <a:pt x="4641924" y="2509041"/>
                          <a:pt x="4608021" y="2576295"/>
                        </a:cubicBezTo>
                        <a:cubicBezTo>
                          <a:pt x="4625527" y="2882500"/>
                          <a:pt x="4365872" y="2614990"/>
                          <a:pt x="4114923" y="2576295"/>
                        </a:cubicBezTo>
                        <a:cubicBezTo>
                          <a:pt x="4014478" y="2760542"/>
                          <a:pt x="3577445" y="2506453"/>
                          <a:pt x="3524288" y="2576295"/>
                        </a:cubicBezTo>
                        <a:cubicBezTo>
                          <a:pt x="3494030" y="2559546"/>
                          <a:pt x="2995499" y="2437522"/>
                          <a:pt x="2884885" y="2576295"/>
                        </a:cubicBezTo>
                        <a:cubicBezTo>
                          <a:pt x="2637021" y="2421310"/>
                          <a:pt x="2373291" y="2635565"/>
                          <a:pt x="2294251" y="2576295"/>
                        </a:cubicBezTo>
                        <a:cubicBezTo>
                          <a:pt x="2025776" y="2598173"/>
                          <a:pt x="2019035" y="2534509"/>
                          <a:pt x="1801152" y="2576295"/>
                        </a:cubicBezTo>
                        <a:cubicBezTo>
                          <a:pt x="1760532" y="2421814"/>
                          <a:pt x="1455123" y="2350479"/>
                          <a:pt x="1259285" y="2576295"/>
                        </a:cubicBezTo>
                        <a:cubicBezTo>
                          <a:pt x="1166041" y="2651473"/>
                          <a:pt x="667594" y="2510693"/>
                          <a:pt x="619883" y="2576295"/>
                        </a:cubicBezTo>
                        <a:cubicBezTo>
                          <a:pt x="491702" y="2842411"/>
                          <a:pt x="423050" y="2729667"/>
                          <a:pt x="126784" y="2576295"/>
                        </a:cubicBezTo>
                        <a:cubicBezTo>
                          <a:pt x="160883" y="2221681"/>
                          <a:pt x="355637" y="2292976"/>
                          <a:pt x="126784" y="2044814"/>
                        </a:cubicBezTo>
                        <a:cubicBezTo>
                          <a:pt x="-121447" y="1800859"/>
                          <a:pt x="343185" y="1744212"/>
                          <a:pt x="126784" y="1585808"/>
                        </a:cubicBezTo>
                        <a:cubicBezTo>
                          <a:pt x="-54882" y="1381830"/>
                          <a:pt x="63744" y="1284702"/>
                          <a:pt x="126784" y="1175118"/>
                        </a:cubicBezTo>
                        <a:cubicBezTo>
                          <a:pt x="189678" y="1056917"/>
                          <a:pt x="252795" y="944720"/>
                          <a:pt x="126784" y="764428"/>
                        </a:cubicBezTo>
                        <a:cubicBezTo>
                          <a:pt x="217824" y="539676"/>
                          <a:pt x="420131" y="104732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498555" y="324800"/>
                          <a:pt x="605967" y="393032"/>
                          <a:pt x="668651" y="160473"/>
                        </a:cubicBezTo>
                        <a:cubicBezTo>
                          <a:pt x="992301" y="120678"/>
                          <a:pt x="896225" y="111554"/>
                          <a:pt x="1112981" y="160473"/>
                        </a:cubicBezTo>
                        <a:cubicBezTo>
                          <a:pt x="1045318" y="207344"/>
                          <a:pt x="1627441" y="-86549"/>
                          <a:pt x="1752384" y="160473"/>
                        </a:cubicBezTo>
                        <a:cubicBezTo>
                          <a:pt x="2162709" y="143248"/>
                          <a:pt x="1972724" y="60758"/>
                          <a:pt x="2196715" y="160473"/>
                        </a:cubicBezTo>
                        <a:cubicBezTo>
                          <a:pt x="2431450" y="47019"/>
                          <a:pt x="2467202" y="40699"/>
                          <a:pt x="2641045" y="160473"/>
                        </a:cubicBezTo>
                        <a:cubicBezTo>
                          <a:pt x="2622165" y="569800"/>
                          <a:pt x="2742918" y="170418"/>
                          <a:pt x="3231680" y="160473"/>
                        </a:cubicBezTo>
                        <a:cubicBezTo>
                          <a:pt x="3326108" y="1160"/>
                          <a:pt x="3512263" y="62786"/>
                          <a:pt x="3627243" y="160473"/>
                        </a:cubicBezTo>
                        <a:cubicBezTo>
                          <a:pt x="4012567" y="-98716"/>
                          <a:pt x="3703493" y="345705"/>
                          <a:pt x="4022805" y="160473"/>
                        </a:cubicBezTo>
                        <a:cubicBezTo>
                          <a:pt x="4450390" y="98711"/>
                          <a:pt x="4520941" y="505966"/>
                          <a:pt x="5003584" y="160473"/>
                        </a:cubicBezTo>
                        <a:cubicBezTo>
                          <a:pt x="4949804" y="423189"/>
                          <a:pt x="5060417" y="469589"/>
                          <a:pt x="5003584" y="667796"/>
                        </a:cubicBezTo>
                        <a:cubicBezTo>
                          <a:pt x="5043934" y="986984"/>
                          <a:pt x="5005863" y="1169697"/>
                          <a:pt x="5003584" y="1199276"/>
                        </a:cubicBezTo>
                        <a:cubicBezTo>
                          <a:pt x="5019026" y="1261372"/>
                          <a:pt x="4994743" y="1624889"/>
                          <a:pt x="5003584" y="1658283"/>
                        </a:cubicBezTo>
                        <a:cubicBezTo>
                          <a:pt x="4910241" y="1903475"/>
                          <a:pt x="4820838" y="1897066"/>
                          <a:pt x="5003584" y="2093131"/>
                        </a:cubicBezTo>
                        <a:cubicBezTo>
                          <a:pt x="5166837" y="2147612"/>
                          <a:pt x="4925687" y="2341538"/>
                          <a:pt x="5003584" y="2576295"/>
                        </a:cubicBezTo>
                        <a:cubicBezTo>
                          <a:pt x="5005439" y="2668061"/>
                          <a:pt x="4609239" y="2500831"/>
                          <a:pt x="4608021" y="2576295"/>
                        </a:cubicBezTo>
                        <a:cubicBezTo>
                          <a:pt x="4620863" y="2893984"/>
                          <a:pt x="4424635" y="2673676"/>
                          <a:pt x="4114923" y="2576295"/>
                        </a:cubicBezTo>
                        <a:cubicBezTo>
                          <a:pt x="4006017" y="2781395"/>
                          <a:pt x="3561692" y="2511006"/>
                          <a:pt x="3524288" y="2576295"/>
                        </a:cubicBezTo>
                        <a:cubicBezTo>
                          <a:pt x="3515930" y="2518257"/>
                          <a:pt x="2927395" y="2404937"/>
                          <a:pt x="2884885" y="2576295"/>
                        </a:cubicBezTo>
                        <a:cubicBezTo>
                          <a:pt x="2663909" y="2404596"/>
                          <a:pt x="2346811" y="2644080"/>
                          <a:pt x="2294251" y="2576295"/>
                        </a:cubicBezTo>
                        <a:cubicBezTo>
                          <a:pt x="2001082" y="2625933"/>
                          <a:pt x="2017669" y="2531677"/>
                          <a:pt x="1801152" y="2576295"/>
                        </a:cubicBezTo>
                        <a:cubicBezTo>
                          <a:pt x="1737753" y="2369170"/>
                          <a:pt x="1451594" y="2329716"/>
                          <a:pt x="1259285" y="2576295"/>
                        </a:cubicBezTo>
                        <a:cubicBezTo>
                          <a:pt x="1164745" y="2638745"/>
                          <a:pt x="652917" y="2519798"/>
                          <a:pt x="619883" y="2576295"/>
                        </a:cubicBezTo>
                        <a:cubicBezTo>
                          <a:pt x="498743" y="2914919"/>
                          <a:pt x="440948" y="2750139"/>
                          <a:pt x="126784" y="2576295"/>
                        </a:cubicBezTo>
                        <a:cubicBezTo>
                          <a:pt x="153291" y="2238115"/>
                          <a:pt x="406737" y="2317593"/>
                          <a:pt x="126784" y="2044814"/>
                        </a:cubicBezTo>
                        <a:cubicBezTo>
                          <a:pt x="-113099" y="1801507"/>
                          <a:pt x="400768" y="1706064"/>
                          <a:pt x="126784" y="1585808"/>
                        </a:cubicBezTo>
                        <a:cubicBezTo>
                          <a:pt x="-87152" y="1428180"/>
                          <a:pt x="54573" y="1248677"/>
                          <a:pt x="126784" y="1175118"/>
                        </a:cubicBezTo>
                        <a:cubicBezTo>
                          <a:pt x="192687" y="1116800"/>
                          <a:pt x="269247" y="877668"/>
                          <a:pt x="126784" y="764428"/>
                        </a:cubicBezTo>
                        <a:cubicBezTo>
                          <a:pt x="287167" y="567297"/>
                          <a:pt x="451629" y="106099"/>
                          <a:pt x="126784" y="160473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73BF44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E47D96A-2C90-8E75-2DF4-2FF07768CC8F}"/>
              </a:ext>
            </a:extLst>
          </p:cNvPr>
          <p:cNvSpPr/>
          <p:nvPr/>
        </p:nvSpPr>
        <p:spPr>
          <a:xfrm>
            <a:off x="832277" y="957693"/>
            <a:ext cx="10583602" cy="1175540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73BF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200" dirty="0">
                <a:solidFill>
                  <a:srgbClr val="4161AD"/>
                </a:solidFill>
                <a:latin typeface="Berlin Sans FB Demi" panose="020E0802020502020306" pitchFamily="34" charset="0"/>
              </a:rPr>
              <a:t>WE ARE </a:t>
            </a:r>
            <a:r>
              <a:rPr lang="en-US" sz="7200" dirty="0">
                <a:solidFill>
                  <a:srgbClr val="73BF44"/>
                </a:solidFill>
                <a:latin typeface="Berlin Sans FB Demi" panose="020E0802020502020306" pitchFamily="34" charset="0"/>
              </a:rPr>
              <a:t>HIRING…</a:t>
            </a:r>
          </a:p>
        </p:txBody>
      </p:sp>
      <p:pic>
        <p:nvPicPr>
          <p:cNvPr id="20" name="Picture 19" descr="Shape, arrow&#10;&#10;Description automatically generated">
            <a:extLst>
              <a:ext uri="{FF2B5EF4-FFF2-40B4-BE49-F238E27FC236}">
                <a16:creationId xmlns:a16="http://schemas.microsoft.com/office/drawing/2014/main" id="{CA7953A8-09B4-21A4-3AAB-3861A0BDDA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447" y="13074206"/>
            <a:ext cx="3362794" cy="3181794"/>
          </a:xfrm>
          <a:prstGeom prst="rect">
            <a:avLst/>
          </a:prstGeom>
        </p:spPr>
      </p:pic>
      <p:pic>
        <p:nvPicPr>
          <p:cNvPr id="26" name="Picture 25" descr="Logo&#10;&#10;Description automatically generated">
            <a:extLst>
              <a:ext uri="{FF2B5EF4-FFF2-40B4-BE49-F238E27FC236}">
                <a16:creationId xmlns:a16="http://schemas.microsoft.com/office/drawing/2014/main" id="{6F2B8C1E-34A0-7122-8934-3A2E26E613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29" t="23547" r="24943" b="34621"/>
          <a:stretch/>
        </p:blipFill>
        <p:spPr>
          <a:xfrm>
            <a:off x="0" y="6873010"/>
            <a:ext cx="3974609" cy="9034502"/>
          </a:xfrm>
          <a:prstGeom prst="rect">
            <a:avLst/>
          </a:prstGeom>
        </p:spPr>
      </p:pic>
      <p:pic>
        <p:nvPicPr>
          <p:cNvPr id="42" name="Picture 4" descr="Engineer - Free people icons">
            <a:extLst>
              <a:ext uri="{FF2B5EF4-FFF2-40B4-BE49-F238E27FC236}">
                <a16:creationId xmlns:a16="http://schemas.microsoft.com/office/drawing/2014/main" id="{6E0BD53F-D550-DAC9-B56D-40B319E01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09149">
            <a:off x="808910" y="1940456"/>
            <a:ext cx="1411890" cy="141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" name="Group 46">
            <a:extLst>
              <a:ext uri="{FF2B5EF4-FFF2-40B4-BE49-F238E27FC236}">
                <a16:creationId xmlns:a16="http://schemas.microsoft.com/office/drawing/2014/main" id="{3B6A9F0C-346F-D600-6B9B-70AA9869012F}"/>
              </a:ext>
            </a:extLst>
          </p:cNvPr>
          <p:cNvGrpSpPr/>
          <p:nvPr/>
        </p:nvGrpSpPr>
        <p:grpSpPr>
          <a:xfrm>
            <a:off x="7052905" y="6626794"/>
            <a:ext cx="3676244" cy="1875824"/>
            <a:chOff x="4549857" y="11052894"/>
            <a:chExt cx="3676244" cy="1875824"/>
          </a:xfrm>
        </p:grpSpPr>
        <p:sp>
          <p:nvSpPr>
            <p:cNvPr id="48" name="Right Triangle 47">
              <a:extLst>
                <a:ext uri="{FF2B5EF4-FFF2-40B4-BE49-F238E27FC236}">
                  <a16:creationId xmlns:a16="http://schemas.microsoft.com/office/drawing/2014/main" id="{76C30138-785D-C519-BE45-18F1690D4F54}"/>
                </a:ext>
              </a:extLst>
            </p:cNvPr>
            <p:cNvSpPr/>
            <p:nvPr/>
          </p:nvSpPr>
          <p:spPr>
            <a:xfrm rot="5700388">
              <a:off x="7159256" y="11901040"/>
              <a:ext cx="1238492" cy="816864"/>
            </a:xfrm>
            <a:prstGeom prst="rtTriangle">
              <a:avLst/>
            </a:prstGeom>
            <a:solidFill>
              <a:srgbClr val="73BF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ight Triangle 48">
              <a:extLst>
                <a:ext uri="{FF2B5EF4-FFF2-40B4-BE49-F238E27FC236}">
                  <a16:creationId xmlns:a16="http://schemas.microsoft.com/office/drawing/2014/main" id="{462FA6BF-9EB3-1CEB-6CB8-0A57B6C7DB79}"/>
                </a:ext>
              </a:extLst>
            </p:cNvPr>
            <p:cNvSpPr/>
            <p:nvPr/>
          </p:nvSpPr>
          <p:spPr>
            <a:xfrm rot="10006533">
              <a:off x="4775573" y="11986384"/>
              <a:ext cx="1238492" cy="816864"/>
            </a:xfrm>
            <a:custGeom>
              <a:avLst/>
              <a:gdLst>
                <a:gd name="connsiteX0" fmla="*/ 0 w 1238492"/>
                <a:gd name="connsiteY0" fmla="*/ 816864 h 816864"/>
                <a:gd name="connsiteX1" fmla="*/ 0 w 1238492"/>
                <a:gd name="connsiteY1" fmla="*/ 0 h 816864"/>
                <a:gd name="connsiteX2" fmla="*/ 1238492 w 1238492"/>
                <a:gd name="connsiteY2" fmla="*/ 816864 h 816864"/>
                <a:gd name="connsiteX3" fmla="*/ 0 w 1238492"/>
                <a:gd name="connsiteY3" fmla="*/ 816864 h 816864"/>
                <a:gd name="connsiteX0" fmla="*/ 493559 w 1238492"/>
                <a:gd name="connsiteY0" fmla="*/ 795084 h 816864"/>
                <a:gd name="connsiteX1" fmla="*/ 0 w 1238492"/>
                <a:gd name="connsiteY1" fmla="*/ 0 h 816864"/>
                <a:gd name="connsiteX2" fmla="*/ 1238492 w 1238492"/>
                <a:gd name="connsiteY2" fmla="*/ 816864 h 816864"/>
                <a:gd name="connsiteX3" fmla="*/ 493559 w 1238492"/>
                <a:gd name="connsiteY3" fmla="*/ 795084 h 816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8492" h="816864">
                  <a:moveTo>
                    <a:pt x="493559" y="795084"/>
                  </a:moveTo>
                  <a:lnTo>
                    <a:pt x="0" y="0"/>
                  </a:lnTo>
                  <a:lnTo>
                    <a:pt x="1238492" y="816864"/>
                  </a:lnTo>
                  <a:lnTo>
                    <a:pt x="493559" y="795084"/>
                  </a:lnTo>
                  <a:close/>
                </a:path>
              </a:pathLst>
            </a:custGeom>
            <a:solidFill>
              <a:srgbClr val="73BF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46D9369-7F61-DDA6-3616-83571F514C43}"/>
                </a:ext>
              </a:extLst>
            </p:cNvPr>
            <p:cNvSpPr/>
            <p:nvPr/>
          </p:nvSpPr>
          <p:spPr>
            <a:xfrm rot="21231686">
              <a:off x="4549857" y="11052894"/>
              <a:ext cx="3676244" cy="902208"/>
            </a:xfrm>
            <a:prstGeom prst="rect">
              <a:avLst/>
            </a:prstGeom>
            <a:solidFill>
              <a:srgbClr val="73BF44"/>
            </a:solidFill>
            <a:ln w="381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YÊU CẦU</a:t>
              </a:r>
            </a:p>
          </p:txBody>
        </p:sp>
      </p:grp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D2D522EF-E2A8-CC63-5229-742838E3E169}"/>
              </a:ext>
            </a:extLst>
          </p:cNvPr>
          <p:cNvSpPr/>
          <p:nvPr/>
        </p:nvSpPr>
        <p:spPr>
          <a:xfrm>
            <a:off x="9108792" y="8485070"/>
            <a:ext cx="1985063" cy="634713"/>
          </a:xfrm>
          <a:prstGeom prst="roundRect">
            <a:avLst/>
          </a:prstGeom>
          <a:solidFill>
            <a:srgbClr val="FFFF00"/>
          </a:solidFill>
          <a:ln w="57150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6" name="Picture 12" descr="Free Icon | Search">
            <a:extLst>
              <a:ext uri="{FF2B5EF4-FFF2-40B4-BE49-F238E27FC236}">
                <a16:creationId xmlns:a16="http://schemas.microsoft.com/office/drawing/2014/main" id="{8754A80F-969C-A049-B9C5-884437C11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7455" y="1073494"/>
            <a:ext cx="970778" cy="985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Rectangle: Folded Corner 60">
            <a:extLst>
              <a:ext uri="{FF2B5EF4-FFF2-40B4-BE49-F238E27FC236}">
                <a16:creationId xmlns:a16="http://schemas.microsoft.com/office/drawing/2014/main" id="{332A516F-5C20-288C-C214-D5669D6E5BBB}"/>
              </a:ext>
            </a:extLst>
          </p:cNvPr>
          <p:cNvSpPr/>
          <p:nvPr/>
        </p:nvSpPr>
        <p:spPr>
          <a:xfrm>
            <a:off x="4498109" y="12350073"/>
            <a:ext cx="6472480" cy="3318224"/>
          </a:xfrm>
          <a:prstGeom prst="foldedCorner">
            <a:avLst/>
          </a:prstGeom>
          <a:solidFill>
            <a:schemeClr val="bg1"/>
          </a:solidFill>
          <a:ln w="7620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60" name="Picture 59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4ACAE17B-F7A7-272D-8564-ECCE0F51DCB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66"/>
          <a:stretch/>
        </p:blipFill>
        <p:spPr>
          <a:xfrm>
            <a:off x="3580273" y="12286538"/>
            <a:ext cx="1798506" cy="2763776"/>
          </a:xfrm>
          <a:prstGeom prst="rect">
            <a:avLst/>
          </a:prstGeom>
        </p:spPr>
      </p:pic>
      <p:sp>
        <p:nvSpPr>
          <p:cNvPr id="62" name="Arrow: Curved Down 61">
            <a:extLst>
              <a:ext uri="{FF2B5EF4-FFF2-40B4-BE49-F238E27FC236}">
                <a16:creationId xmlns:a16="http://schemas.microsoft.com/office/drawing/2014/main" id="{C09EC4E0-4F65-9F91-AC53-0D5DE9A9B7C0}"/>
              </a:ext>
            </a:extLst>
          </p:cNvPr>
          <p:cNvSpPr/>
          <p:nvPr/>
        </p:nvSpPr>
        <p:spPr>
          <a:xfrm rot="4307292">
            <a:off x="8936185" y="10385105"/>
            <a:ext cx="3504524" cy="2172883"/>
          </a:xfrm>
          <a:custGeom>
            <a:avLst/>
            <a:gdLst>
              <a:gd name="connsiteX0" fmla="*/ 1917395 w 2371365"/>
              <a:gd name="connsiteY0" fmla="*/ 1815882 h 1815882"/>
              <a:gd name="connsiteX1" fmla="*/ 1436585 w 2371365"/>
              <a:gd name="connsiteY1" fmla="*/ 1361912 h 1815882"/>
              <a:gd name="connsiteX2" fmla="*/ 1663570 w 2371365"/>
              <a:gd name="connsiteY2" fmla="*/ 1361912 h 1815882"/>
              <a:gd name="connsiteX3" fmla="*/ 845204 w 2371365"/>
              <a:gd name="connsiteY3" fmla="*/ 1 h 1815882"/>
              <a:gd name="connsiteX4" fmla="*/ 1299175 w 2371365"/>
              <a:gd name="connsiteY4" fmla="*/ 0 h 1815882"/>
              <a:gd name="connsiteX5" fmla="*/ 2117541 w 2371365"/>
              <a:gd name="connsiteY5" fmla="*/ 1361911 h 1815882"/>
              <a:gd name="connsiteX6" fmla="*/ 2344526 w 2371365"/>
              <a:gd name="connsiteY6" fmla="*/ 1361912 h 1815882"/>
              <a:gd name="connsiteX7" fmla="*/ 1917395 w 2371365"/>
              <a:gd name="connsiteY7" fmla="*/ 1815882 h 1815882"/>
              <a:gd name="connsiteX0" fmla="*/ 1072190 w 2371365"/>
              <a:gd name="connsiteY0" fmla="*/ 66708 h 1815882"/>
              <a:gd name="connsiteX1" fmla="*/ 453970 w 2371365"/>
              <a:gd name="connsiteY1" fmla="*/ 1815882 h 1815882"/>
              <a:gd name="connsiteX2" fmla="*/ 0 w 2371365"/>
              <a:gd name="connsiteY2" fmla="*/ 1815882 h 1815882"/>
              <a:gd name="connsiteX3" fmla="*/ 98329 w 2371365"/>
              <a:gd name="connsiteY3" fmla="*/ 965824 h 1815882"/>
              <a:gd name="connsiteX4" fmla="*/ 1072191 w 2371365"/>
              <a:gd name="connsiteY4" fmla="*/ 66709 h 1815882"/>
              <a:gd name="connsiteX5" fmla="*/ 1072190 w 2371365"/>
              <a:gd name="connsiteY5" fmla="*/ 66708 h 1815882"/>
              <a:gd name="connsiteX0" fmla="*/ 1072190 w 2371365"/>
              <a:gd name="connsiteY0" fmla="*/ 66708 h 1815882"/>
              <a:gd name="connsiteX1" fmla="*/ 453970 w 2371365"/>
              <a:gd name="connsiteY1" fmla="*/ 1815882 h 1815882"/>
              <a:gd name="connsiteX2" fmla="*/ 0 w 2371365"/>
              <a:gd name="connsiteY2" fmla="*/ 1815882 h 1815882"/>
              <a:gd name="connsiteX3" fmla="*/ 845205 w 2371365"/>
              <a:gd name="connsiteY3" fmla="*/ 0 h 1815882"/>
              <a:gd name="connsiteX4" fmla="*/ 1299175 w 2371365"/>
              <a:gd name="connsiteY4" fmla="*/ 0 h 1815882"/>
              <a:gd name="connsiteX5" fmla="*/ 2117541 w 2371365"/>
              <a:gd name="connsiteY5" fmla="*/ 1361911 h 1815882"/>
              <a:gd name="connsiteX6" fmla="*/ 2344526 w 2371365"/>
              <a:gd name="connsiteY6" fmla="*/ 1361912 h 1815882"/>
              <a:gd name="connsiteX7" fmla="*/ 1917395 w 2371365"/>
              <a:gd name="connsiteY7" fmla="*/ 1815882 h 1815882"/>
              <a:gd name="connsiteX8" fmla="*/ 1436585 w 2371365"/>
              <a:gd name="connsiteY8" fmla="*/ 1361912 h 1815882"/>
              <a:gd name="connsiteX9" fmla="*/ 1663570 w 2371365"/>
              <a:gd name="connsiteY9" fmla="*/ 1361912 h 1815882"/>
              <a:gd name="connsiteX10" fmla="*/ 845204 w 2371365"/>
              <a:gd name="connsiteY10" fmla="*/ 1 h 1815882"/>
              <a:gd name="connsiteX0" fmla="*/ 2458815 w 2885946"/>
              <a:gd name="connsiteY0" fmla="*/ 1816084 h 1816084"/>
              <a:gd name="connsiteX1" fmla="*/ 1978005 w 2885946"/>
              <a:gd name="connsiteY1" fmla="*/ 1362114 h 1816084"/>
              <a:gd name="connsiteX2" fmla="*/ 2204990 w 2885946"/>
              <a:gd name="connsiteY2" fmla="*/ 1362114 h 1816084"/>
              <a:gd name="connsiteX3" fmla="*/ 1386624 w 2885946"/>
              <a:gd name="connsiteY3" fmla="*/ 203 h 1816084"/>
              <a:gd name="connsiteX4" fmla="*/ 1840595 w 2885946"/>
              <a:gd name="connsiteY4" fmla="*/ 202 h 1816084"/>
              <a:gd name="connsiteX5" fmla="*/ 2658961 w 2885946"/>
              <a:gd name="connsiteY5" fmla="*/ 1362113 h 1816084"/>
              <a:gd name="connsiteX6" fmla="*/ 2885946 w 2885946"/>
              <a:gd name="connsiteY6" fmla="*/ 1362114 h 1816084"/>
              <a:gd name="connsiteX7" fmla="*/ 2458815 w 2885946"/>
              <a:gd name="connsiteY7" fmla="*/ 1816084 h 1816084"/>
              <a:gd name="connsiteX0" fmla="*/ 1613610 w 2885946"/>
              <a:gd name="connsiteY0" fmla="*/ 66910 h 1816084"/>
              <a:gd name="connsiteX1" fmla="*/ 995390 w 2885946"/>
              <a:gd name="connsiteY1" fmla="*/ 1816084 h 1816084"/>
              <a:gd name="connsiteX2" fmla="*/ 541420 w 2885946"/>
              <a:gd name="connsiteY2" fmla="*/ 1816084 h 1816084"/>
              <a:gd name="connsiteX3" fmla="*/ 639749 w 2885946"/>
              <a:gd name="connsiteY3" fmla="*/ 966026 h 1816084"/>
              <a:gd name="connsiteX4" fmla="*/ 1613611 w 2885946"/>
              <a:gd name="connsiteY4" fmla="*/ 66911 h 1816084"/>
              <a:gd name="connsiteX5" fmla="*/ 1613610 w 2885946"/>
              <a:gd name="connsiteY5" fmla="*/ 66910 h 1816084"/>
              <a:gd name="connsiteX0" fmla="*/ 1613610 w 2885946"/>
              <a:gd name="connsiteY0" fmla="*/ 66910 h 1816084"/>
              <a:gd name="connsiteX1" fmla="*/ 995390 w 2885946"/>
              <a:gd name="connsiteY1" fmla="*/ 1816084 h 1816084"/>
              <a:gd name="connsiteX2" fmla="*/ 0 w 2885946"/>
              <a:gd name="connsiteY2" fmla="*/ 1500434 h 1816084"/>
              <a:gd name="connsiteX3" fmla="*/ 1386625 w 2885946"/>
              <a:gd name="connsiteY3" fmla="*/ 202 h 1816084"/>
              <a:gd name="connsiteX4" fmla="*/ 1840595 w 2885946"/>
              <a:gd name="connsiteY4" fmla="*/ 202 h 1816084"/>
              <a:gd name="connsiteX5" fmla="*/ 2658961 w 2885946"/>
              <a:gd name="connsiteY5" fmla="*/ 1362113 h 1816084"/>
              <a:gd name="connsiteX6" fmla="*/ 2885946 w 2885946"/>
              <a:gd name="connsiteY6" fmla="*/ 1362114 h 1816084"/>
              <a:gd name="connsiteX7" fmla="*/ 2458815 w 2885946"/>
              <a:gd name="connsiteY7" fmla="*/ 1816084 h 1816084"/>
              <a:gd name="connsiteX8" fmla="*/ 1978005 w 2885946"/>
              <a:gd name="connsiteY8" fmla="*/ 1362114 h 1816084"/>
              <a:gd name="connsiteX9" fmla="*/ 2204990 w 2885946"/>
              <a:gd name="connsiteY9" fmla="*/ 1362114 h 1816084"/>
              <a:gd name="connsiteX10" fmla="*/ 1386624 w 2885946"/>
              <a:gd name="connsiteY10" fmla="*/ 203 h 1816084"/>
              <a:gd name="connsiteX0" fmla="*/ 2458815 w 2885946"/>
              <a:gd name="connsiteY0" fmla="*/ 1816084 h 2007479"/>
              <a:gd name="connsiteX1" fmla="*/ 1978005 w 2885946"/>
              <a:gd name="connsiteY1" fmla="*/ 1362114 h 2007479"/>
              <a:gd name="connsiteX2" fmla="*/ 2204990 w 2885946"/>
              <a:gd name="connsiteY2" fmla="*/ 1362114 h 2007479"/>
              <a:gd name="connsiteX3" fmla="*/ 1386624 w 2885946"/>
              <a:gd name="connsiteY3" fmla="*/ 203 h 2007479"/>
              <a:gd name="connsiteX4" fmla="*/ 1840595 w 2885946"/>
              <a:gd name="connsiteY4" fmla="*/ 202 h 2007479"/>
              <a:gd name="connsiteX5" fmla="*/ 2658961 w 2885946"/>
              <a:gd name="connsiteY5" fmla="*/ 1362113 h 2007479"/>
              <a:gd name="connsiteX6" fmla="*/ 2885946 w 2885946"/>
              <a:gd name="connsiteY6" fmla="*/ 1362114 h 2007479"/>
              <a:gd name="connsiteX7" fmla="*/ 2458815 w 2885946"/>
              <a:gd name="connsiteY7" fmla="*/ 1816084 h 2007479"/>
              <a:gd name="connsiteX0" fmla="*/ 1613610 w 2885946"/>
              <a:gd name="connsiteY0" fmla="*/ 66910 h 2007479"/>
              <a:gd name="connsiteX1" fmla="*/ 995390 w 2885946"/>
              <a:gd name="connsiteY1" fmla="*/ 1816084 h 2007479"/>
              <a:gd name="connsiteX2" fmla="*/ 541420 w 2885946"/>
              <a:gd name="connsiteY2" fmla="*/ 1816084 h 2007479"/>
              <a:gd name="connsiteX3" fmla="*/ 639749 w 2885946"/>
              <a:gd name="connsiteY3" fmla="*/ 966026 h 2007479"/>
              <a:gd name="connsiteX4" fmla="*/ 1613611 w 2885946"/>
              <a:gd name="connsiteY4" fmla="*/ 66911 h 2007479"/>
              <a:gd name="connsiteX5" fmla="*/ 1613610 w 2885946"/>
              <a:gd name="connsiteY5" fmla="*/ 66910 h 2007479"/>
              <a:gd name="connsiteX0" fmla="*/ 1613610 w 2885946"/>
              <a:gd name="connsiteY0" fmla="*/ 66910 h 2007479"/>
              <a:gd name="connsiteX1" fmla="*/ 805480 w 2885946"/>
              <a:gd name="connsiteY1" fmla="*/ 2007479 h 2007479"/>
              <a:gd name="connsiteX2" fmla="*/ 0 w 2885946"/>
              <a:gd name="connsiteY2" fmla="*/ 1500434 h 2007479"/>
              <a:gd name="connsiteX3" fmla="*/ 1386625 w 2885946"/>
              <a:gd name="connsiteY3" fmla="*/ 202 h 2007479"/>
              <a:gd name="connsiteX4" fmla="*/ 1840595 w 2885946"/>
              <a:gd name="connsiteY4" fmla="*/ 202 h 2007479"/>
              <a:gd name="connsiteX5" fmla="*/ 2658961 w 2885946"/>
              <a:gd name="connsiteY5" fmla="*/ 1362113 h 2007479"/>
              <a:gd name="connsiteX6" fmla="*/ 2885946 w 2885946"/>
              <a:gd name="connsiteY6" fmla="*/ 1362114 h 2007479"/>
              <a:gd name="connsiteX7" fmla="*/ 2458815 w 2885946"/>
              <a:gd name="connsiteY7" fmla="*/ 1816084 h 2007479"/>
              <a:gd name="connsiteX8" fmla="*/ 1978005 w 2885946"/>
              <a:gd name="connsiteY8" fmla="*/ 1362114 h 2007479"/>
              <a:gd name="connsiteX9" fmla="*/ 2204990 w 2885946"/>
              <a:gd name="connsiteY9" fmla="*/ 1362114 h 2007479"/>
              <a:gd name="connsiteX10" fmla="*/ 1386624 w 2885946"/>
              <a:gd name="connsiteY10" fmla="*/ 203 h 2007479"/>
              <a:gd name="connsiteX0" fmla="*/ 2458815 w 2885946"/>
              <a:gd name="connsiteY0" fmla="*/ 1816084 h 2007479"/>
              <a:gd name="connsiteX1" fmla="*/ 1978005 w 2885946"/>
              <a:gd name="connsiteY1" fmla="*/ 1362114 h 2007479"/>
              <a:gd name="connsiteX2" fmla="*/ 2204990 w 2885946"/>
              <a:gd name="connsiteY2" fmla="*/ 1362114 h 2007479"/>
              <a:gd name="connsiteX3" fmla="*/ 1386624 w 2885946"/>
              <a:gd name="connsiteY3" fmla="*/ 203 h 2007479"/>
              <a:gd name="connsiteX4" fmla="*/ 1840595 w 2885946"/>
              <a:gd name="connsiteY4" fmla="*/ 202 h 2007479"/>
              <a:gd name="connsiteX5" fmla="*/ 2658961 w 2885946"/>
              <a:gd name="connsiteY5" fmla="*/ 1362113 h 2007479"/>
              <a:gd name="connsiteX6" fmla="*/ 2885946 w 2885946"/>
              <a:gd name="connsiteY6" fmla="*/ 1362114 h 2007479"/>
              <a:gd name="connsiteX7" fmla="*/ 2458815 w 2885946"/>
              <a:gd name="connsiteY7" fmla="*/ 1816084 h 2007479"/>
              <a:gd name="connsiteX0" fmla="*/ 1613610 w 2885946"/>
              <a:gd name="connsiteY0" fmla="*/ 66910 h 2007479"/>
              <a:gd name="connsiteX1" fmla="*/ 995390 w 2885946"/>
              <a:gd name="connsiteY1" fmla="*/ 1816084 h 2007479"/>
              <a:gd name="connsiteX2" fmla="*/ 63922 w 2885946"/>
              <a:gd name="connsiteY2" fmla="*/ 1595512 h 2007479"/>
              <a:gd name="connsiteX3" fmla="*/ 639749 w 2885946"/>
              <a:gd name="connsiteY3" fmla="*/ 966026 h 2007479"/>
              <a:gd name="connsiteX4" fmla="*/ 1613611 w 2885946"/>
              <a:gd name="connsiteY4" fmla="*/ 66911 h 2007479"/>
              <a:gd name="connsiteX5" fmla="*/ 1613610 w 2885946"/>
              <a:gd name="connsiteY5" fmla="*/ 66910 h 2007479"/>
              <a:gd name="connsiteX0" fmla="*/ 1613610 w 2885946"/>
              <a:gd name="connsiteY0" fmla="*/ 66910 h 2007479"/>
              <a:gd name="connsiteX1" fmla="*/ 805480 w 2885946"/>
              <a:gd name="connsiteY1" fmla="*/ 2007479 h 2007479"/>
              <a:gd name="connsiteX2" fmla="*/ 0 w 2885946"/>
              <a:gd name="connsiteY2" fmla="*/ 1500434 h 2007479"/>
              <a:gd name="connsiteX3" fmla="*/ 1386625 w 2885946"/>
              <a:gd name="connsiteY3" fmla="*/ 202 h 2007479"/>
              <a:gd name="connsiteX4" fmla="*/ 1840595 w 2885946"/>
              <a:gd name="connsiteY4" fmla="*/ 202 h 2007479"/>
              <a:gd name="connsiteX5" fmla="*/ 2658961 w 2885946"/>
              <a:gd name="connsiteY5" fmla="*/ 1362113 h 2007479"/>
              <a:gd name="connsiteX6" fmla="*/ 2885946 w 2885946"/>
              <a:gd name="connsiteY6" fmla="*/ 1362114 h 2007479"/>
              <a:gd name="connsiteX7" fmla="*/ 2458815 w 2885946"/>
              <a:gd name="connsiteY7" fmla="*/ 1816084 h 2007479"/>
              <a:gd name="connsiteX8" fmla="*/ 1978005 w 2885946"/>
              <a:gd name="connsiteY8" fmla="*/ 1362114 h 2007479"/>
              <a:gd name="connsiteX9" fmla="*/ 2204990 w 2885946"/>
              <a:gd name="connsiteY9" fmla="*/ 1362114 h 2007479"/>
              <a:gd name="connsiteX10" fmla="*/ 1386624 w 2885946"/>
              <a:gd name="connsiteY10" fmla="*/ 203 h 2007479"/>
              <a:gd name="connsiteX0" fmla="*/ 2458815 w 2885946"/>
              <a:gd name="connsiteY0" fmla="*/ 1880966 h 2072361"/>
              <a:gd name="connsiteX1" fmla="*/ 1978005 w 2885946"/>
              <a:gd name="connsiteY1" fmla="*/ 1426996 h 2072361"/>
              <a:gd name="connsiteX2" fmla="*/ 2204990 w 2885946"/>
              <a:gd name="connsiteY2" fmla="*/ 1426996 h 2072361"/>
              <a:gd name="connsiteX3" fmla="*/ 1386624 w 2885946"/>
              <a:gd name="connsiteY3" fmla="*/ 65085 h 2072361"/>
              <a:gd name="connsiteX4" fmla="*/ 1840595 w 2885946"/>
              <a:gd name="connsiteY4" fmla="*/ 65084 h 2072361"/>
              <a:gd name="connsiteX5" fmla="*/ 2658961 w 2885946"/>
              <a:gd name="connsiteY5" fmla="*/ 1426995 h 2072361"/>
              <a:gd name="connsiteX6" fmla="*/ 2885946 w 2885946"/>
              <a:gd name="connsiteY6" fmla="*/ 1426996 h 2072361"/>
              <a:gd name="connsiteX7" fmla="*/ 2458815 w 2885946"/>
              <a:gd name="connsiteY7" fmla="*/ 1880966 h 2072361"/>
              <a:gd name="connsiteX0" fmla="*/ 1613610 w 2885946"/>
              <a:gd name="connsiteY0" fmla="*/ 131792 h 2072361"/>
              <a:gd name="connsiteX1" fmla="*/ 995390 w 2885946"/>
              <a:gd name="connsiteY1" fmla="*/ 1880966 h 2072361"/>
              <a:gd name="connsiteX2" fmla="*/ 63922 w 2885946"/>
              <a:gd name="connsiteY2" fmla="*/ 1660394 h 2072361"/>
              <a:gd name="connsiteX3" fmla="*/ 136261 w 2885946"/>
              <a:gd name="connsiteY3" fmla="*/ 664268 h 2072361"/>
              <a:gd name="connsiteX4" fmla="*/ 1613611 w 2885946"/>
              <a:gd name="connsiteY4" fmla="*/ 131793 h 2072361"/>
              <a:gd name="connsiteX5" fmla="*/ 1613610 w 2885946"/>
              <a:gd name="connsiteY5" fmla="*/ 131792 h 2072361"/>
              <a:gd name="connsiteX0" fmla="*/ 1613610 w 2885946"/>
              <a:gd name="connsiteY0" fmla="*/ 131792 h 2072361"/>
              <a:gd name="connsiteX1" fmla="*/ 805480 w 2885946"/>
              <a:gd name="connsiteY1" fmla="*/ 2072361 h 2072361"/>
              <a:gd name="connsiteX2" fmla="*/ 0 w 2885946"/>
              <a:gd name="connsiteY2" fmla="*/ 1565316 h 2072361"/>
              <a:gd name="connsiteX3" fmla="*/ 1386625 w 2885946"/>
              <a:gd name="connsiteY3" fmla="*/ 65084 h 2072361"/>
              <a:gd name="connsiteX4" fmla="*/ 1840595 w 2885946"/>
              <a:gd name="connsiteY4" fmla="*/ 65084 h 2072361"/>
              <a:gd name="connsiteX5" fmla="*/ 2658961 w 2885946"/>
              <a:gd name="connsiteY5" fmla="*/ 1426995 h 2072361"/>
              <a:gd name="connsiteX6" fmla="*/ 2885946 w 2885946"/>
              <a:gd name="connsiteY6" fmla="*/ 1426996 h 2072361"/>
              <a:gd name="connsiteX7" fmla="*/ 2458815 w 2885946"/>
              <a:gd name="connsiteY7" fmla="*/ 1880966 h 2072361"/>
              <a:gd name="connsiteX8" fmla="*/ 1978005 w 2885946"/>
              <a:gd name="connsiteY8" fmla="*/ 1426996 h 2072361"/>
              <a:gd name="connsiteX9" fmla="*/ 2204990 w 2885946"/>
              <a:gd name="connsiteY9" fmla="*/ 1426996 h 2072361"/>
              <a:gd name="connsiteX10" fmla="*/ 1386624 w 2885946"/>
              <a:gd name="connsiteY10" fmla="*/ 65085 h 2072361"/>
              <a:gd name="connsiteX0" fmla="*/ 2458815 w 2885946"/>
              <a:gd name="connsiteY0" fmla="*/ 1880966 h 2072361"/>
              <a:gd name="connsiteX1" fmla="*/ 1978005 w 2885946"/>
              <a:gd name="connsiteY1" fmla="*/ 1426996 h 2072361"/>
              <a:gd name="connsiteX2" fmla="*/ 2204990 w 2885946"/>
              <a:gd name="connsiteY2" fmla="*/ 1426996 h 2072361"/>
              <a:gd name="connsiteX3" fmla="*/ 1386624 w 2885946"/>
              <a:gd name="connsiteY3" fmla="*/ 65085 h 2072361"/>
              <a:gd name="connsiteX4" fmla="*/ 1840595 w 2885946"/>
              <a:gd name="connsiteY4" fmla="*/ 65084 h 2072361"/>
              <a:gd name="connsiteX5" fmla="*/ 2658961 w 2885946"/>
              <a:gd name="connsiteY5" fmla="*/ 1426995 h 2072361"/>
              <a:gd name="connsiteX6" fmla="*/ 2885946 w 2885946"/>
              <a:gd name="connsiteY6" fmla="*/ 1426996 h 2072361"/>
              <a:gd name="connsiteX7" fmla="*/ 2458815 w 2885946"/>
              <a:gd name="connsiteY7" fmla="*/ 1880966 h 2072361"/>
              <a:gd name="connsiteX0" fmla="*/ 1613610 w 2885946"/>
              <a:gd name="connsiteY0" fmla="*/ 131792 h 2072361"/>
              <a:gd name="connsiteX1" fmla="*/ 504464 w 2885946"/>
              <a:gd name="connsiteY1" fmla="*/ 1476146 h 2072361"/>
              <a:gd name="connsiteX2" fmla="*/ 63922 w 2885946"/>
              <a:gd name="connsiteY2" fmla="*/ 1660394 h 2072361"/>
              <a:gd name="connsiteX3" fmla="*/ 136261 w 2885946"/>
              <a:gd name="connsiteY3" fmla="*/ 664268 h 2072361"/>
              <a:gd name="connsiteX4" fmla="*/ 1613611 w 2885946"/>
              <a:gd name="connsiteY4" fmla="*/ 131793 h 2072361"/>
              <a:gd name="connsiteX5" fmla="*/ 1613610 w 2885946"/>
              <a:gd name="connsiteY5" fmla="*/ 131792 h 2072361"/>
              <a:gd name="connsiteX0" fmla="*/ 1613610 w 2885946"/>
              <a:gd name="connsiteY0" fmla="*/ 131792 h 2072361"/>
              <a:gd name="connsiteX1" fmla="*/ 805480 w 2885946"/>
              <a:gd name="connsiteY1" fmla="*/ 2072361 h 2072361"/>
              <a:gd name="connsiteX2" fmla="*/ 0 w 2885946"/>
              <a:gd name="connsiteY2" fmla="*/ 1565316 h 2072361"/>
              <a:gd name="connsiteX3" fmla="*/ 1386625 w 2885946"/>
              <a:gd name="connsiteY3" fmla="*/ 65084 h 2072361"/>
              <a:gd name="connsiteX4" fmla="*/ 1840595 w 2885946"/>
              <a:gd name="connsiteY4" fmla="*/ 65084 h 2072361"/>
              <a:gd name="connsiteX5" fmla="*/ 2658961 w 2885946"/>
              <a:gd name="connsiteY5" fmla="*/ 1426995 h 2072361"/>
              <a:gd name="connsiteX6" fmla="*/ 2885946 w 2885946"/>
              <a:gd name="connsiteY6" fmla="*/ 1426996 h 2072361"/>
              <a:gd name="connsiteX7" fmla="*/ 2458815 w 2885946"/>
              <a:gd name="connsiteY7" fmla="*/ 1880966 h 2072361"/>
              <a:gd name="connsiteX8" fmla="*/ 1978005 w 2885946"/>
              <a:gd name="connsiteY8" fmla="*/ 1426996 h 2072361"/>
              <a:gd name="connsiteX9" fmla="*/ 2204990 w 2885946"/>
              <a:gd name="connsiteY9" fmla="*/ 1426996 h 2072361"/>
              <a:gd name="connsiteX10" fmla="*/ 1386624 w 2885946"/>
              <a:gd name="connsiteY10" fmla="*/ 65085 h 2072361"/>
              <a:gd name="connsiteX0" fmla="*/ 2564659 w 2991790"/>
              <a:gd name="connsiteY0" fmla="*/ 1880966 h 2237967"/>
              <a:gd name="connsiteX1" fmla="*/ 2083849 w 2991790"/>
              <a:gd name="connsiteY1" fmla="*/ 1426996 h 2237967"/>
              <a:gd name="connsiteX2" fmla="*/ 2310834 w 2991790"/>
              <a:gd name="connsiteY2" fmla="*/ 1426996 h 2237967"/>
              <a:gd name="connsiteX3" fmla="*/ 1492468 w 2991790"/>
              <a:gd name="connsiteY3" fmla="*/ 65085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0" fmla="*/ 1719454 w 2991790"/>
              <a:gd name="connsiteY0" fmla="*/ 131792 h 2237967"/>
              <a:gd name="connsiteX1" fmla="*/ 0 w 2991790"/>
              <a:gd name="connsiteY1" fmla="*/ 2237967 h 2237967"/>
              <a:gd name="connsiteX2" fmla="*/ 169766 w 2991790"/>
              <a:gd name="connsiteY2" fmla="*/ 1660394 h 2237967"/>
              <a:gd name="connsiteX3" fmla="*/ 242105 w 2991790"/>
              <a:gd name="connsiteY3" fmla="*/ 664268 h 2237967"/>
              <a:gd name="connsiteX4" fmla="*/ 1719455 w 2991790"/>
              <a:gd name="connsiteY4" fmla="*/ 131793 h 2237967"/>
              <a:gd name="connsiteX5" fmla="*/ 1719454 w 2991790"/>
              <a:gd name="connsiteY5" fmla="*/ 131792 h 2237967"/>
              <a:gd name="connsiteX0" fmla="*/ 1719454 w 2991790"/>
              <a:gd name="connsiteY0" fmla="*/ 131792 h 2237967"/>
              <a:gd name="connsiteX1" fmla="*/ 911324 w 2991790"/>
              <a:gd name="connsiteY1" fmla="*/ 2072361 h 2237967"/>
              <a:gd name="connsiteX2" fmla="*/ 105844 w 2991790"/>
              <a:gd name="connsiteY2" fmla="*/ 1565316 h 2237967"/>
              <a:gd name="connsiteX3" fmla="*/ 1492469 w 2991790"/>
              <a:gd name="connsiteY3" fmla="*/ 65084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8" fmla="*/ 2083849 w 2991790"/>
              <a:gd name="connsiteY8" fmla="*/ 1426996 h 2237967"/>
              <a:gd name="connsiteX9" fmla="*/ 2310834 w 2991790"/>
              <a:gd name="connsiteY9" fmla="*/ 1426996 h 2237967"/>
              <a:gd name="connsiteX10" fmla="*/ 1492468 w 2991790"/>
              <a:gd name="connsiteY10" fmla="*/ 65085 h 2237967"/>
              <a:gd name="connsiteX0" fmla="*/ 2564659 w 2991790"/>
              <a:gd name="connsiteY0" fmla="*/ 1880966 h 2237967"/>
              <a:gd name="connsiteX1" fmla="*/ 2083849 w 2991790"/>
              <a:gd name="connsiteY1" fmla="*/ 1426996 h 2237967"/>
              <a:gd name="connsiteX2" fmla="*/ 2310834 w 2991790"/>
              <a:gd name="connsiteY2" fmla="*/ 1426996 h 2237967"/>
              <a:gd name="connsiteX3" fmla="*/ 1492468 w 2991790"/>
              <a:gd name="connsiteY3" fmla="*/ 65085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0" fmla="*/ 1719454 w 2991790"/>
              <a:gd name="connsiteY0" fmla="*/ 131792 h 2237967"/>
              <a:gd name="connsiteX1" fmla="*/ 0 w 2991790"/>
              <a:gd name="connsiteY1" fmla="*/ 2237967 h 2237967"/>
              <a:gd name="connsiteX2" fmla="*/ 169766 w 2991790"/>
              <a:gd name="connsiteY2" fmla="*/ 1660394 h 2237967"/>
              <a:gd name="connsiteX3" fmla="*/ 242105 w 2991790"/>
              <a:gd name="connsiteY3" fmla="*/ 664268 h 2237967"/>
              <a:gd name="connsiteX4" fmla="*/ 1719455 w 2991790"/>
              <a:gd name="connsiteY4" fmla="*/ 131793 h 2237967"/>
              <a:gd name="connsiteX5" fmla="*/ 1719454 w 2991790"/>
              <a:gd name="connsiteY5" fmla="*/ 131792 h 2237967"/>
              <a:gd name="connsiteX0" fmla="*/ 1719454 w 2991790"/>
              <a:gd name="connsiteY0" fmla="*/ 131792 h 2237967"/>
              <a:gd name="connsiteX1" fmla="*/ 911324 w 2991790"/>
              <a:gd name="connsiteY1" fmla="*/ 2072361 h 2237967"/>
              <a:gd name="connsiteX2" fmla="*/ 658341 w 2991790"/>
              <a:gd name="connsiteY2" fmla="*/ 1461482 h 2237967"/>
              <a:gd name="connsiteX3" fmla="*/ 1492469 w 2991790"/>
              <a:gd name="connsiteY3" fmla="*/ 65084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8" fmla="*/ 2083849 w 2991790"/>
              <a:gd name="connsiteY8" fmla="*/ 1426996 h 2237967"/>
              <a:gd name="connsiteX9" fmla="*/ 2310834 w 2991790"/>
              <a:gd name="connsiteY9" fmla="*/ 1426996 h 2237967"/>
              <a:gd name="connsiteX10" fmla="*/ 1492468 w 2991790"/>
              <a:gd name="connsiteY10" fmla="*/ 65085 h 2237967"/>
              <a:gd name="connsiteX0" fmla="*/ 2564659 w 2991790"/>
              <a:gd name="connsiteY0" fmla="*/ 1880966 h 2237967"/>
              <a:gd name="connsiteX1" fmla="*/ 2083849 w 2991790"/>
              <a:gd name="connsiteY1" fmla="*/ 1426996 h 2237967"/>
              <a:gd name="connsiteX2" fmla="*/ 2310834 w 2991790"/>
              <a:gd name="connsiteY2" fmla="*/ 1426996 h 2237967"/>
              <a:gd name="connsiteX3" fmla="*/ 1492468 w 2991790"/>
              <a:gd name="connsiteY3" fmla="*/ 65085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0" fmla="*/ 1719454 w 2991790"/>
              <a:gd name="connsiteY0" fmla="*/ 131792 h 2237967"/>
              <a:gd name="connsiteX1" fmla="*/ 0 w 2991790"/>
              <a:gd name="connsiteY1" fmla="*/ 2237967 h 2237967"/>
              <a:gd name="connsiteX2" fmla="*/ 169766 w 2991790"/>
              <a:gd name="connsiteY2" fmla="*/ 1660394 h 2237967"/>
              <a:gd name="connsiteX3" fmla="*/ 242105 w 2991790"/>
              <a:gd name="connsiteY3" fmla="*/ 664268 h 2237967"/>
              <a:gd name="connsiteX4" fmla="*/ 1719455 w 2991790"/>
              <a:gd name="connsiteY4" fmla="*/ 131793 h 2237967"/>
              <a:gd name="connsiteX5" fmla="*/ 1719454 w 2991790"/>
              <a:gd name="connsiteY5" fmla="*/ 131792 h 2237967"/>
              <a:gd name="connsiteX0" fmla="*/ 1719454 w 2991790"/>
              <a:gd name="connsiteY0" fmla="*/ 131792 h 2237967"/>
              <a:gd name="connsiteX1" fmla="*/ 911324 w 2991790"/>
              <a:gd name="connsiteY1" fmla="*/ 2072361 h 2237967"/>
              <a:gd name="connsiteX2" fmla="*/ 14772 w 2991790"/>
              <a:gd name="connsiteY2" fmla="*/ 1842122 h 2237967"/>
              <a:gd name="connsiteX3" fmla="*/ 1492469 w 2991790"/>
              <a:gd name="connsiteY3" fmla="*/ 65084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8" fmla="*/ 2083849 w 2991790"/>
              <a:gd name="connsiteY8" fmla="*/ 1426996 h 2237967"/>
              <a:gd name="connsiteX9" fmla="*/ 2310834 w 2991790"/>
              <a:gd name="connsiteY9" fmla="*/ 1426996 h 2237967"/>
              <a:gd name="connsiteX10" fmla="*/ 1492468 w 2991790"/>
              <a:gd name="connsiteY10" fmla="*/ 65085 h 2237967"/>
              <a:gd name="connsiteX0" fmla="*/ 2564659 w 2991790"/>
              <a:gd name="connsiteY0" fmla="*/ 1880966 h 2237967"/>
              <a:gd name="connsiteX1" fmla="*/ 2083849 w 2991790"/>
              <a:gd name="connsiteY1" fmla="*/ 1426996 h 2237967"/>
              <a:gd name="connsiteX2" fmla="*/ 2310834 w 2991790"/>
              <a:gd name="connsiteY2" fmla="*/ 1426996 h 2237967"/>
              <a:gd name="connsiteX3" fmla="*/ 1492468 w 2991790"/>
              <a:gd name="connsiteY3" fmla="*/ 65085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0" fmla="*/ 1719454 w 2991790"/>
              <a:gd name="connsiteY0" fmla="*/ 131792 h 2237967"/>
              <a:gd name="connsiteX1" fmla="*/ 0 w 2991790"/>
              <a:gd name="connsiteY1" fmla="*/ 2237967 h 2237967"/>
              <a:gd name="connsiteX2" fmla="*/ 169766 w 2991790"/>
              <a:gd name="connsiteY2" fmla="*/ 1660394 h 2237967"/>
              <a:gd name="connsiteX3" fmla="*/ 242105 w 2991790"/>
              <a:gd name="connsiteY3" fmla="*/ 664268 h 2237967"/>
              <a:gd name="connsiteX4" fmla="*/ 1719455 w 2991790"/>
              <a:gd name="connsiteY4" fmla="*/ 131793 h 2237967"/>
              <a:gd name="connsiteX5" fmla="*/ 1719454 w 2991790"/>
              <a:gd name="connsiteY5" fmla="*/ 131792 h 2237967"/>
              <a:gd name="connsiteX0" fmla="*/ 1719454 w 2991790"/>
              <a:gd name="connsiteY0" fmla="*/ 131792 h 2237967"/>
              <a:gd name="connsiteX1" fmla="*/ 554276 w 2991790"/>
              <a:gd name="connsiteY1" fmla="*/ 1775058 h 2237967"/>
              <a:gd name="connsiteX2" fmla="*/ 14772 w 2991790"/>
              <a:gd name="connsiteY2" fmla="*/ 1842122 h 2237967"/>
              <a:gd name="connsiteX3" fmla="*/ 1492469 w 2991790"/>
              <a:gd name="connsiteY3" fmla="*/ 65084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8" fmla="*/ 2083849 w 2991790"/>
              <a:gd name="connsiteY8" fmla="*/ 1426996 h 2237967"/>
              <a:gd name="connsiteX9" fmla="*/ 2310834 w 2991790"/>
              <a:gd name="connsiteY9" fmla="*/ 1426996 h 2237967"/>
              <a:gd name="connsiteX10" fmla="*/ 1492468 w 2991790"/>
              <a:gd name="connsiteY10" fmla="*/ 65085 h 2237967"/>
              <a:gd name="connsiteX0" fmla="*/ 2564659 w 2991790"/>
              <a:gd name="connsiteY0" fmla="*/ 1880966 h 2237967"/>
              <a:gd name="connsiteX1" fmla="*/ 2083849 w 2991790"/>
              <a:gd name="connsiteY1" fmla="*/ 1426996 h 2237967"/>
              <a:gd name="connsiteX2" fmla="*/ 2310834 w 2991790"/>
              <a:gd name="connsiteY2" fmla="*/ 1426996 h 2237967"/>
              <a:gd name="connsiteX3" fmla="*/ 1492468 w 2991790"/>
              <a:gd name="connsiteY3" fmla="*/ 65085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0" fmla="*/ 1719454 w 2991790"/>
              <a:gd name="connsiteY0" fmla="*/ 131792 h 2237967"/>
              <a:gd name="connsiteX1" fmla="*/ 0 w 2991790"/>
              <a:gd name="connsiteY1" fmla="*/ 2237967 h 2237967"/>
              <a:gd name="connsiteX2" fmla="*/ 169766 w 2991790"/>
              <a:gd name="connsiteY2" fmla="*/ 1660394 h 2237967"/>
              <a:gd name="connsiteX3" fmla="*/ 242105 w 2991790"/>
              <a:gd name="connsiteY3" fmla="*/ 664268 h 2237967"/>
              <a:gd name="connsiteX4" fmla="*/ 1719455 w 2991790"/>
              <a:gd name="connsiteY4" fmla="*/ 131793 h 2237967"/>
              <a:gd name="connsiteX5" fmla="*/ 1719454 w 2991790"/>
              <a:gd name="connsiteY5" fmla="*/ 131792 h 2237967"/>
              <a:gd name="connsiteX0" fmla="*/ 1719454 w 2991790"/>
              <a:gd name="connsiteY0" fmla="*/ 131792 h 2237967"/>
              <a:gd name="connsiteX1" fmla="*/ 554276 w 2991790"/>
              <a:gd name="connsiteY1" fmla="*/ 1775058 h 2237967"/>
              <a:gd name="connsiteX2" fmla="*/ 14772 w 2991790"/>
              <a:gd name="connsiteY2" fmla="*/ 1842122 h 2237967"/>
              <a:gd name="connsiteX3" fmla="*/ 1492469 w 2991790"/>
              <a:gd name="connsiteY3" fmla="*/ 65084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8" fmla="*/ 1869064 w 2991790"/>
              <a:gd name="connsiteY8" fmla="*/ 1758302 h 2237967"/>
              <a:gd name="connsiteX9" fmla="*/ 2310834 w 2991790"/>
              <a:gd name="connsiteY9" fmla="*/ 1426996 h 2237967"/>
              <a:gd name="connsiteX10" fmla="*/ 1492468 w 2991790"/>
              <a:gd name="connsiteY10" fmla="*/ 65085 h 2237967"/>
              <a:gd name="connsiteX0" fmla="*/ 2564659 w 3411399"/>
              <a:gd name="connsiteY0" fmla="*/ 1880966 h 2237967"/>
              <a:gd name="connsiteX1" fmla="*/ 2083849 w 3411399"/>
              <a:gd name="connsiteY1" fmla="*/ 1426996 h 2237967"/>
              <a:gd name="connsiteX2" fmla="*/ 2310834 w 3411399"/>
              <a:gd name="connsiteY2" fmla="*/ 1426996 h 2237967"/>
              <a:gd name="connsiteX3" fmla="*/ 1492468 w 3411399"/>
              <a:gd name="connsiteY3" fmla="*/ 65085 h 2237967"/>
              <a:gd name="connsiteX4" fmla="*/ 1946439 w 3411399"/>
              <a:gd name="connsiteY4" fmla="*/ 65084 h 2237967"/>
              <a:gd name="connsiteX5" fmla="*/ 2764805 w 3411399"/>
              <a:gd name="connsiteY5" fmla="*/ 1426995 h 2237967"/>
              <a:gd name="connsiteX6" fmla="*/ 2991790 w 3411399"/>
              <a:gd name="connsiteY6" fmla="*/ 1426996 h 2237967"/>
              <a:gd name="connsiteX7" fmla="*/ 2564659 w 3411399"/>
              <a:gd name="connsiteY7" fmla="*/ 1880966 h 2237967"/>
              <a:gd name="connsiteX0" fmla="*/ 1719454 w 3411399"/>
              <a:gd name="connsiteY0" fmla="*/ 131792 h 2237967"/>
              <a:gd name="connsiteX1" fmla="*/ 0 w 3411399"/>
              <a:gd name="connsiteY1" fmla="*/ 2237967 h 2237967"/>
              <a:gd name="connsiteX2" fmla="*/ 169766 w 3411399"/>
              <a:gd name="connsiteY2" fmla="*/ 1660394 h 2237967"/>
              <a:gd name="connsiteX3" fmla="*/ 242105 w 3411399"/>
              <a:gd name="connsiteY3" fmla="*/ 664268 h 2237967"/>
              <a:gd name="connsiteX4" fmla="*/ 1719455 w 3411399"/>
              <a:gd name="connsiteY4" fmla="*/ 131793 h 2237967"/>
              <a:gd name="connsiteX5" fmla="*/ 1719454 w 3411399"/>
              <a:gd name="connsiteY5" fmla="*/ 131792 h 2237967"/>
              <a:gd name="connsiteX0" fmla="*/ 1719454 w 3411399"/>
              <a:gd name="connsiteY0" fmla="*/ 131792 h 2237967"/>
              <a:gd name="connsiteX1" fmla="*/ 554276 w 3411399"/>
              <a:gd name="connsiteY1" fmla="*/ 1775058 h 2237967"/>
              <a:gd name="connsiteX2" fmla="*/ 14772 w 3411399"/>
              <a:gd name="connsiteY2" fmla="*/ 1842122 h 2237967"/>
              <a:gd name="connsiteX3" fmla="*/ 1492469 w 3411399"/>
              <a:gd name="connsiteY3" fmla="*/ 65084 h 2237967"/>
              <a:gd name="connsiteX4" fmla="*/ 1946439 w 3411399"/>
              <a:gd name="connsiteY4" fmla="*/ 65084 h 2237967"/>
              <a:gd name="connsiteX5" fmla="*/ 2764805 w 3411399"/>
              <a:gd name="connsiteY5" fmla="*/ 1426995 h 2237967"/>
              <a:gd name="connsiteX6" fmla="*/ 3411399 w 3411399"/>
              <a:gd name="connsiteY6" fmla="*/ 1469847 h 2237967"/>
              <a:gd name="connsiteX7" fmla="*/ 2564659 w 3411399"/>
              <a:gd name="connsiteY7" fmla="*/ 1880966 h 2237967"/>
              <a:gd name="connsiteX8" fmla="*/ 1869064 w 3411399"/>
              <a:gd name="connsiteY8" fmla="*/ 1758302 h 2237967"/>
              <a:gd name="connsiteX9" fmla="*/ 2310834 w 3411399"/>
              <a:gd name="connsiteY9" fmla="*/ 1426996 h 2237967"/>
              <a:gd name="connsiteX10" fmla="*/ 1492468 w 3411399"/>
              <a:gd name="connsiteY10" fmla="*/ 65085 h 2237967"/>
              <a:gd name="connsiteX0" fmla="*/ 2627359 w 3474099"/>
              <a:gd name="connsiteY0" fmla="*/ 1880966 h 2237967"/>
              <a:gd name="connsiteX1" fmla="*/ 2146549 w 3474099"/>
              <a:gd name="connsiteY1" fmla="*/ 1426996 h 2237967"/>
              <a:gd name="connsiteX2" fmla="*/ 2373534 w 3474099"/>
              <a:gd name="connsiteY2" fmla="*/ 1426996 h 2237967"/>
              <a:gd name="connsiteX3" fmla="*/ 1555168 w 3474099"/>
              <a:gd name="connsiteY3" fmla="*/ 65085 h 2237967"/>
              <a:gd name="connsiteX4" fmla="*/ 2009139 w 3474099"/>
              <a:gd name="connsiteY4" fmla="*/ 65084 h 2237967"/>
              <a:gd name="connsiteX5" fmla="*/ 2827505 w 3474099"/>
              <a:gd name="connsiteY5" fmla="*/ 1426995 h 2237967"/>
              <a:gd name="connsiteX6" fmla="*/ 3054490 w 3474099"/>
              <a:gd name="connsiteY6" fmla="*/ 1426996 h 2237967"/>
              <a:gd name="connsiteX7" fmla="*/ 2627359 w 3474099"/>
              <a:gd name="connsiteY7" fmla="*/ 1880966 h 2237967"/>
              <a:gd name="connsiteX0" fmla="*/ 1782154 w 3474099"/>
              <a:gd name="connsiteY0" fmla="*/ 131792 h 2237967"/>
              <a:gd name="connsiteX1" fmla="*/ 62700 w 3474099"/>
              <a:gd name="connsiteY1" fmla="*/ 2237967 h 2237967"/>
              <a:gd name="connsiteX2" fmla="*/ 0 w 3474099"/>
              <a:gd name="connsiteY2" fmla="*/ 1531018 h 2237967"/>
              <a:gd name="connsiteX3" fmla="*/ 304805 w 3474099"/>
              <a:gd name="connsiteY3" fmla="*/ 664268 h 2237967"/>
              <a:gd name="connsiteX4" fmla="*/ 1782155 w 3474099"/>
              <a:gd name="connsiteY4" fmla="*/ 131793 h 2237967"/>
              <a:gd name="connsiteX5" fmla="*/ 1782154 w 3474099"/>
              <a:gd name="connsiteY5" fmla="*/ 131792 h 2237967"/>
              <a:gd name="connsiteX0" fmla="*/ 1782154 w 3474099"/>
              <a:gd name="connsiteY0" fmla="*/ 131792 h 2237967"/>
              <a:gd name="connsiteX1" fmla="*/ 616976 w 3474099"/>
              <a:gd name="connsiteY1" fmla="*/ 1775058 h 2237967"/>
              <a:gd name="connsiteX2" fmla="*/ 77472 w 3474099"/>
              <a:gd name="connsiteY2" fmla="*/ 1842122 h 2237967"/>
              <a:gd name="connsiteX3" fmla="*/ 1555169 w 3474099"/>
              <a:gd name="connsiteY3" fmla="*/ 65084 h 2237967"/>
              <a:gd name="connsiteX4" fmla="*/ 2009139 w 3474099"/>
              <a:gd name="connsiteY4" fmla="*/ 65084 h 2237967"/>
              <a:gd name="connsiteX5" fmla="*/ 2827505 w 3474099"/>
              <a:gd name="connsiteY5" fmla="*/ 1426995 h 2237967"/>
              <a:gd name="connsiteX6" fmla="*/ 3474099 w 3474099"/>
              <a:gd name="connsiteY6" fmla="*/ 1469847 h 2237967"/>
              <a:gd name="connsiteX7" fmla="*/ 2627359 w 3474099"/>
              <a:gd name="connsiteY7" fmla="*/ 1880966 h 2237967"/>
              <a:gd name="connsiteX8" fmla="*/ 1931764 w 3474099"/>
              <a:gd name="connsiteY8" fmla="*/ 1758302 h 2237967"/>
              <a:gd name="connsiteX9" fmla="*/ 2373534 w 3474099"/>
              <a:gd name="connsiteY9" fmla="*/ 1426996 h 2237967"/>
              <a:gd name="connsiteX10" fmla="*/ 1555168 w 3474099"/>
              <a:gd name="connsiteY10" fmla="*/ 65085 h 2237967"/>
              <a:gd name="connsiteX0" fmla="*/ 2628226 w 3474966"/>
              <a:gd name="connsiteY0" fmla="*/ 1880966 h 2237967"/>
              <a:gd name="connsiteX1" fmla="*/ 2147416 w 3474966"/>
              <a:gd name="connsiteY1" fmla="*/ 1426996 h 2237967"/>
              <a:gd name="connsiteX2" fmla="*/ 2374401 w 3474966"/>
              <a:gd name="connsiteY2" fmla="*/ 1426996 h 2237967"/>
              <a:gd name="connsiteX3" fmla="*/ 1556035 w 3474966"/>
              <a:gd name="connsiteY3" fmla="*/ 65085 h 2237967"/>
              <a:gd name="connsiteX4" fmla="*/ 2010006 w 3474966"/>
              <a:gd name="connsiteY4" fmla="*/ 65084 h 2237967"/>
              <a:gd name="connsiteX5" fmla="*/ 2828372 w 3474966"/>
              <a:gd name="connsiteY5" fmla="*/ 1426995 h 2237967"/>
              <a:gd name="connsiteX6" fmla="*/ 3055357 w 3474966"/>
              <a:gd name="connsiteY6" fmla="*/ 1426996 h 2237967"/>
              <a:gd name="connsiteX7" fmla="*/ 2628226 w 3474966"/>
              <a:gd name="connsiteY7" fmla="*/ 1880966 h 2237967"/>
              <a:gd name="connsiteX0" fmla="*/ 1783021 w 3474966"/>
              <a:gd name="connsiteY0" fmla="*/ 131792 h 2237967"/>
              <a:gd name="connsiteX1" fmla="*/ 63567 w 3474966"/>
              <a:gd name="connsiteY1" fmla="*/ 2237967 h 2237967"/>
              <a:gd name="connsiteX2" fmla="*/ 0 w 3474966"/>
              <a:gd name="connsiteY2" fmla="*/ 1308591 h 2237967"/>
              <a:gd name="connsiteX3" fmla="*/ 305672 w 3474966"/>
              <a:gd name="connsiteY3" fmla="*/ 664268 h 2237967"/>
              <a:gd name="connsiteX4" fmla="*/ 1783022 w 3474966"/>
              <a:gd name="connsiteY4" fmla="*/ 131793 h 2237967"/>
              <a:gd name="connsiteX5" fmla="*/ 1783021 w 3474966"/>
              <a:gd name="connsiteY5" fmla="*/ 131792 h 2237967"/>
              <a:gd name="connsiteX0" fmla="*/ 1783021 w 3474966"/>
              <a:gd name="connsiteY0" fmla="*/ 131792 h 2237967"/>
              <a:gd name="connsiteX1" fmla="*/ 617843 w 3474966"/>
              <a:gd name="connsiteY1" fmla="*/ 1775058 h 2237967"/>
              <a:gd name="connsiteX2" fmla="*/ 78339 w 3474966"/>
              <a:gd name="connsiteY2" fmla="*/ 1842122 h 2237967"/>
              <a:gd name="connsiteX3" fmla="*/ 1556036 w 3474966"/>
              <a:gd name="connsiteY3" fmla="*/ 65084 h 2237967"/>
              <a:gd name="connsiteX4" fmla="*/ 2010006 w 3474966"/>
              <a:gd name="connsiteY4" fmla="*/ 65084 h 2237967"/>
              <a:gd name="connsiteX5" fmla="*/ 2828372 w 3474966"/>
              <a:gd name="connsiteY5" fmla="*/ 1426995 h 2237967"/>
              <a:gd name="connsiteX6" fmla="*/ 3474966 w 3474966"/>
              <a:gd name="connsiteY6" fmla="*/ 1469847 h 2237967"/>
              <a:gd name="connsiteX7" fmla="*/ 2628226 w 3474966"/>
              <a:gd name="connsiteY7" fmla="*/ 1880966 h 2237967"/>
              <a:gd name="connsiteX8" fmla="*/ 1932631 w 3474966"/>
              <a:gd name="connsiteY8" fmla="*/ 1758302 h 2237967"/>
              <a:gd name="connsiteX9" fmla="*/ 2374401 w 3474966"/>
              <a:gd name="connsiteY9" fmla="*/ 1426996 h 2237967"/>
              <a:gd name="connsiteX10" fmla="*/ 1556035 w 3474966"/>
              <a:gd name="connsiteY10" fmla="*/ 65085 h 2237967"/>
              <a:gd name="connsiteX0" fmla="*/ 2640035 w 3486775"/>
              <a:gd name="connsiteY0" fmla="*/ 1880966 h 2237967"/>
              <a:gd name="connsiteX1" fmla="*/ 2159225 w 3486775"/>
              <a:gd name="connsiteY1" fmla="*/ 1426996 h 2237967"/>
              <a:gd name="connsiteX2" fmla="*/ 2386210 w 3486775"/>
              <a:gd name="connsiteY2" fmla="*/ 1426996 h 2237967"/>
              <a:gd name="connsiteX3" fmla="*/ 1567844 w 3486775"/>
              <a:gd name="connsiteY3" fmla="*/ 65085 h 2237967"/>
              <a:gd name="connsiteX4" fmla="*/ 2021815 w 3486775"/>
              <a:gd name="connsiteY4" fmla="*/ 65084 h 2237967"/>
              <a:gd name="connsiteX5" fmla="*/ 2840181 w 3486775"/>
              <a:gd name="connsiteY5" fmla="*/ 1426995 h 2237967"/>
              <a:gd name="connsiteX6" fmla="*/ 3067166 w 3486775"/>
              <a:gd name="connsiteY6" fmla="*/ 1426996 h 2237967"/>
              <a:gd name="connsiteX7" fmla="*/ 2640035 w 3486775"/>
              <a:gd name="connsiteY7" fmla="*/ 1880966 h 2237967"/>
              <a:gd name="connsiteX0" fmla="*/ 1794830 w 3486775"/>
              <a:gd name="connsiteY0" fmla="*/ 131792 h 2237967"/>
              <a:gd name="connsiteX1" fmla="*/ 75376 w 3486775"/>
              <a:gd name="connsiteY1" fmla="*/ 2237967 h 2237967"/>
              <a:gd name="connsiteX2" fmla="*/ 11809 w 3486775"/>
              <a:gd name="connsiteY2" fmla="*/ 1308591 h 2237967"/>
              <a:gd name="connsiteX3" fmla="*/ 317481 w 3486775"/>
              <a:gd name="connsiteY3" fmla="*/ 664268 h 2237967"/>
              <a:gd name="connsiteX4" fmla="*/ 1794831 w 3486775"/>
              <a:gd name="connsiteY4" fmla="*/ 131793 h 2237967"/>
              <a:gd name="connsiteX5" fmla="*/ 1794830 w 3486775"/>
              <a:gd name="connsiteY5" fmla="*/ 131792 h 2237967"/>
              <a:gd name="connsiteX0" fmla="*/ 1794830 w 3486775"/>
              <a:gd name="connsiteY0" fmla="*/ 131792 h 2237967"/>
              <a:gd name="connsiteX1" fmla="*/ 629652 w 3486775"/>
              <a:gd name="connsiteY1" fmla="*/ 1775058 h 2237967"/>
              <a:gd name="connsiteX2" fmla="*/ 90148 w 3486775"/>
              <a:gd name="connsiteY2" fmla="*/ 1842122 h 2237967"/>
              <a:gd name="connsiteX3" fmla="*/ 1567845 w 3486775"/>
              <a:gd name="connsiteY3" fmla="*/ 65084 h 2237967"/>
              <a:gd name="connsiteX4" fmla="*/ 2021815 w 3486775"/>
              <a:gd name="connsiteY4" fmla="*/ 65084 h 2237967"/>
              <a:gd name="connsiteX5" fmla="*/ 2840181 w 3486775"/>
              <a:gd name="connsiteY5" fmla="*/ 1426995 h 2237967"/>
              <a:gd name="connsiteX6" fmla="*/ 3486775 w 3486775"/>
              <a:gd name="connsiteY6" fmla="*/ 1469847 h 2237967"/>
              <a:gd name="connsiteX7" fmla="*/ 2640035 w 3486775"/>
              <a:gd name="connsiteY7" fmla="*/ 1880966 h 2237967"/>
              <a:gd name="connsiteX8" fmla="*/ 1944440 w 3486775"/>
              <a:gd name="connsiteY8" fmla="*/ 1758302 h 2237967"/>
              <a:gd name="connsiteX9" fmla="*/ 2386210 w 3486775"/>
              <a:gd name="connsiteY9" fmla="*/ 1426996 h 2237967"/>
              <a:gd name="connsiteX10" fmla="*/ 1567844 w 3486775"/>
              <a:gd name="connsiteY10" fmla="*/ 65085 h 2237967"/>
              <a:gd name="connsiteX0" fmla="*/ 2640035 w 3486775"/>
              <a:gd name="connsiteY0" fmla="*/ 1880966 h 2237967"/>
              <a:gd name="connsiteX1" fmla="*/ 2159225 w 3486775"/>
              <a:gd name="connsiteY1" fmla="*/ 1426996 h 2237967"/>
              <a:gd name="connsiteX2" fmla="*/ 2386210 w 3486775"/>
              <a:gd name="connsiteY2" fmla="*/ 1426996 h 2237967"/>
              <a:gd name="connsiteX3" fmla="*/ 1567844 w 3486775"/>
              <a:gd name="connsiteY3" fmla="*/ 65085 h 2237967"/>
              <a:gd name="connsiteX4" fmla="*/ 2021815 w 3486775"/>
              <a:gd name="connsiteY4" fmla="*/ 65084 h 2237967"/>
              <a:gd name="connsiteX5" fmla="*/ 2840181 w 3486775"/>
              <a:gd name="connsiteY5" fmla="*/ 1426995 h 2237967"/>
              <a:gd name="connsiteX6" fmla="*/ 3067166 w 3486775"/>
              <a:gd name="connsiteY6" fmla="*/ 1426996 h 2237967"/>
              <a:gd name="connsiteX7" fmla="*/ 2640035 w 3486775"/>
              <a:gd name="connsiteY7" fmla="*/ 1880966 h 2237967"/>
              <a:gd name="connsiteX0" fmla="*/ 1794830 w 3486775"/>
              <a:gd name="connsiteY0" fmla="*/ 131792 h 2237967"/>
              <a:gd name="connsiteX1" fmla="*/ 75376 w 3486775"/>
              <a:gd name="connsiteY1" fmla="*/ 2237967 h 2237967"/>
              <a:gd name="connsiteX2" fmla="*/ 11809 w 3486775"/>
              <a:gd name="connsiteY2" fmla="*/ 1308591 h 2237967"/>
              <a:gd name="connsiteX3" fmla="*/ 317481 w 3486775"/>
              <a:gd name="connsiteY3" fmla="*/ 664268 h 2237967"/>
              <a:gd name="connsiteX4" fmla="*/ 1794831 w 3486775"/>
              <a:gd name="connsiteY4" fmla="*/ 131793 h 2237967"/>
              <a:gd name="connsiteX5" fmla="*/ 1794830 w 3486775"/>
              <a:gd name="connsiteY5" fmla="*/ 131792 h 2237967"/>
              <a:gd name="connsiteX0" fmla="*/ 1794830 w 3486775"/>
              <a:gd name="connsiteY0" fmla="*/ 131792 h 2237967"/>
              <a:gd name="connsiteX1" fmla="*/ 518253 w 3486775"/>
              <a:gd name="connsiteY1" fmla="*/ 1727830 h 2237967"/>
              <a:gd name="connsiteX2" fmla="*/ 90148 w 3486775"/>
              <a:gd name="connsiteY2" fmla="*/ 1842122 h 2237967"/>
              <a:gd name="connsiteX3" fmla="*/ 1567845 w 3486775"/>
              <a:gd name="connsiteY3" fmla="*/ 65084 h 2237967"/>
              <a:gd name="connsiteX4" fmla="*/ 2021815 w 3486775"/>
              <a:gd name="connsiteY4" fmla="*/ 65084 h 2237967"/>
              <a:gd name="connsiteX5" fmla="*/ 2840181 w 3486775"/>
              <a:gd name="connsiteY5" fmla="*/ 1426995 h 2237967"/>
              <a:gd name="connsiteX6" fmla="*/ 3486775 w 3486775"/>
              <a:gd name="connsiteY6" fmla="*/ 1469847 h 2237967"/>
              <a:gd name="connsiteX7" fmla="*/ 2640035 w 3486775"/>
              <a:gd name="connsiteY7" fmla="*/ 1880966 h 2237967"/>
              <a:gd name="connsiteX8" fmla="*/ 1944440 w 3486775"/>
              <a:gd name="connsiteY8" fmla="*/ 1758302 h 2237967"/>
              <a:gd name="connsiteX9" fmla="*/ 2386210 w 3486775"/>
              <a:gd name="connsiteY9" fmla="*/ 1426996 h 2237967"/>
              <a:gd name="connsiteX10" fmla="*/ 1567844 w 3486775"/>
              <a:gd name="connsiteY10" fmla="*/ 65085 h 2237967"/>
              <a:gd name="connsiteX0" fmla="*/ 2657784 w 3504524"/>
              <a:gd name="connsiteY0" fmla="*/ 1815882 h 2172883"/>
              <a:gd name="connsiteX1" fmla="*/ 2176974 w 3504524"/>
              <a:gd name="connsiteY1" fmla="*/ 1361912 h 2172883"/>
              <a:gd name="connsiteX2" fmla="*/ 2403959 w 3504524"/>
              <a:gd name="connsiteY2" fmla="*/ 1361912 h 2172883"/>
              <a:gd name="connsiteX3" fmla="*/ 1585593 w 3504524"/>
              <a:gd name="connsiteY3" fmla="*/ 1 h 2172883"/>
              <a:gd name="connsiteX4" fmla="*/ 2039564 w 3504524"/>
              <a:gd name="connsiteY4" fmla="*/ 0 h 2172883"/>
              <a:gd name="connsiteX5" fmla="*/ 2857930 w 3504524"/>
              <a:gd name="connsiteY5" fmla="*/ 1361911 h 2172883"/>
              <a:gd name="connsiteX6" fmla="*/ 3084915 w 3504524"/>
              <a:gd name="connsiteY6" fmla="*/ 1361912 h 2172883"/>
              <a:gd name="connsiteX7" fmla="*/ 2657784 w 3504524"/>
              <a:gd name="connsiteY7" fmla="*/ 1815882 h 2172883"/>
              <a:gd name="connsiteX0" fmla="*/ 1812579 w 3504524"/>
              <a:gd name="connsiteY0" fmla="*/ 66708 h 2172883"/>
              <a:gd name="connsiteX1" fmla="*/ 93125 w 3504524"/>
              <a:gd name="connsiteY1" fmla="*/ 2172883 h 2172883"/>
              <a:gd name="connsiteX2" fmla="*/ 29558 w 3504524"/>
              <a:gd name="connsiteY2" fmla="*/ 1243507 h 2172883"/>
              <a:gd name="connsiteX3" fmla="*/ 106351 w 3504524"/>
              <a:gd name="connsiteY3" fmla="*/ 1391296 h 2172883"/>
              <a:gd name="connsiteX4" fmla="*/ 1812580 w 3504524"/>
              <a:gd name="connsiteY4" fmla="*/ 66709 h 2172883"/>
              <a:gd name="connsiteX5" fmla="*/ 1812579 w 3504524"/>
              <a:gd name="connsiteY5" fmla="*/ 66708 h 2172883"/>
              <a:gd name="connsiteX0" fmla="*/ 1812579 w 3504524"/>
              <a:gd name="connsiteY0" fmla="*/ 66708 h 2172883"/>
              <a:gd name="connsiteX1" fmla="*/ 536002 w 3504524"/>
              <a:gd name="connsiteY1" fmla="*/ 1662746 h 2172883"/>
              <a:gd name="connsiteX2" fmla="*/ 107897 w 3504524"/>
              <a:gd name="connsiteY2" fmla="*/ 1777038 h 2172883"/>
              <a:gd name="connsiteX3" fmla="*/ 1585594 w 3504524"/>
              <a:gd name="connsiteY3" fmla="*/ 0 h 2172883"/>
              <a:gd name="connsiteX4" fmla="*/ 2039564 w 3504524"/>
              <a:gd name="connsiteY4" fmla="*/ 0 h 2172883"/>
              <a:gd name="connsiteX5" fmla="*/ 2857930 w 3504524"/>
              <a:gd name="connsiteY5" fmla="*/ 1361911 h 2172883"/>
              <a:gd name="connsiteX6" fmla="*/ 3504524 w 3504524"/>
              <a:gd name="connsiteY6" fmla="*/ 1404763 h 2172883"/>
              <a:gd name="connsiteX7" fmla="*/ 2657784 w 3504524"/>
              <a:gd name="connsiteY7" fmla="*/ 1815882 h 2172883"/>
              <a:gd name="connsiteX8" fmla="*/ 1962189 w 3504524"/>
              <a:gd name="connsiteY8" fmla="*/ 1693218 h 2172883"/>
              <a:gd name="connsiteX9" fmla="*/ 2403959 w 3504524"/>
              <a:gd name="connsiteY9" fmla="*/ 1361912 h 2172883"/>
              <a:gd name="connsiteX10" fmla="*/ 1585593 w 3504524"/>
              <a:gd name="connsiteY10" fmla="*/ 1 h 2172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4524" h="2172883" stroke="0" extrusionOk="0">
                <a:moveTo>
                  <a:pt x="2657784" y="1815882"/>
                </a:moveTo>
                <a:lnTo>
                  <a:pt x="2176974" y="1361912"/>
                </a:lnTo>
                <a:lnTo>
                  <a:pt x="2403959" y="1361912"/>
                </a:lnTo>
                <a:cubicBezTo>
                  <a:pt x="2307606" y="560167"/>
                  <a:pt x="1971005" y="1"/>
                  <a:pt x="1585593" y="1"/>
                </a:cubicBezTo>
                <a:lnTo>
                  <a:pt x="2039564" y="0"/>
                </a:lnTo>
                <a:cubicBezTo>
                  <a:pt x="2424976" y="0"/>
                  <a:pt x="2761577" y="560166"/>
                  <a:pt x="2857930" y="1361911"/>
                </a:cubicBezTo>
                <a:lnTo>
                  <a:pt x="3084915" y="1361912"/>
                </a:lnTo>
                <a:lnTo>
                  <a:pt x="2657784" y="1815882"/>
                </a:lnTo>
                <a:close/>
              </a:path>
              <a:path w="3504524" h="2172883" fill="darkenLess" stroke="0" extrusionOk="0">
                <a:moveTo>
                  <a:pt x="1812579" y="66708"/>
                </a:moveTo>
                <a:cubicBezTo>
                  <a:pt x="1447140" y="285600"/>
                  <a:pt x="93125" y="1357813"/>
                  <a:pt x="93125" y="2172883"/>
                </a:cubicBezTo>
                <a:lnTo>
                  <a:pt x="29558" y="1243507"/>
                </a:lnTo>
                <a:cubicBezTo>
                  <a:pt x="-46925" y="890263"/>
                  <a:pt x="41780" y="1653165"/>
                  <a:pt x="106351" y="1391296"/>
                </a:cubicBezTo>
                <a:cubicBezTo>
                  <a:pt x="292300" y="637168"/>
                  <a:pt x="1429950" y="-162481"/>
                  <a:pt x="1812580" y="66709"/>
                </a:cubicBezTo>
                <a:lnTo>
                  <a:pt x="1812579" y="66708"/>
                </a:lnTo>
                <a:close/>
              </a:path>
              <a:path w="3504524" h="2172883" fill="none" extrusionOk="0">
                <a:moveTo>
                  <a:pt x="1812579" y="66708"/>
                </a:moveTo>
                <a:cubicBezTo>
                  <a:pt x="1447140" y="285600"/>
                  <a:pt x="536002" y="847676"/>
                  <a:pt x="536002" y="1662746"/>
                </a:cubicBezTo>
                <a:cubicBezTo>
                  <a:pt x="384679" y="1662746"/>
                  <a:pt x="259220" y="1777038"/>
                  <a:pt x="107897" y="1777038"/>
                </a:cubicBezTo>
                <a:cubicBezTo>
                  <a:pt x="107897" y="774154"/>
                  <a:pt x="1118800" y="0"/>
                  <a:pt x="1585594" y="0"/>
                </a:cubicBezTo>
                <a:lnTo>
                  <a:pt x="2039564" y="0"/>
                </a:lnTo>
                <a:cubicBezTo>
                  <a:pt x="2424976" y="0"/>
                  <a:pt x="2761577" y="560166"/>
                  <a:pt x="2857930" y="1361911"/>
                </a:cubicBezTo>
                <a:lnTo>
                  <a:pt x="3504524" y="1404763"/>
                </a:lnTo>
                <a:lnTo>
                  <a:pt x="2657784" y="1815882"/>
                </a:lnTo>
                <a:lnTo>
                  <a:pt x="1962189" y="1693218"/>
                </a:lnTo>
                <a:lnTo>
                  <a:pt x="2403959" y="1361912"/>
                </a:lnTo>
                <a:cubicBezTo>
                  <a:pt x="2307606" y="560167"/>
                  <a:pt x="1971005" y="1"/>
                  <a:pt x="1585593" y="1"/>
                </a:cubicBezTo>
              </a:path>
            </a:pathLst>
          </a:custGeom>
          <a:solidFill>
            <a:srgbClr val="92D050"/>
          </a:solidFill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Parallelogram 53">
            <a:extLst>
              <a:ext uri="{FF2B5EF4-FFF2-40B4-BE49-F238E27FC236}">
                <a16:creationId xmlns:a16="http://schemas.microsoft.com/office/drawing/2014/main" id="{19172196-1028-36F7-0FBB-9BFB2F60A34F}"/>
              </a:ext>
            </a:extLst>
          </p:cNvPr>
          <p:cNvSpPr/>
          <p:nvPr/>
        </p:nvSpPr>
        <p:spPr>
          <a:xfrm>
            <a:off x="5178656" y="9771282"/>
            <a:ext cx="6897080" cy="487126"/>
          </a:xfrm>
          <a:custGeom>
            <a:avLst/>
            <a:gdLst>
              <a:gd name="connsiteX0" fmla="*/ 0 w 6897080"/>
              <a:gd name="connsiteY0" fmla="*/ 487126 h 487126"/>
              <a:gd name="connsiteX1" fmla="*/ 507728 w 6897080"/>
              <a:gd name="connsiteY1" fmla="*/ 248434 h 487126"/>
              <a:gd name="connsiteX2" fmla="*/ 1036180 w 6897080"/>
              <a:gd name="connsiteY2" fmla="*/ 0 h 487126"/>
              <a:gd name="connsiteX3" fmla="*/ 1622270 w 6897080"/>
              <a:gd name="connsiteY3" fmla="*/ 0 h 487126"/>
              <a:gd name="connsiteX4" fmla="*/ 2091142 w 6897080"/>
              <a:gd name="connsiteY4" fmla="*/ 0 h 487126"/>
              <a:gd name="connsiteX5" fmla="*/ 2501405 w 6897080"/>
              <a:gd name="connsiteY5" fmla="*/ 0 h 487126"/>
              <a:gd name="connsiteX6" fmla="*/ 3087495 w 6897080"/>
              <a:gd name="connsiteY6" fmla="*/ 0 h 487126"/>
              <a:gd name="connsiteX7" fmla="*/ 3497758 w 6897080"/>
              <a:gd name="connsiteY7" fmla="*/ 0 h 487126"/>
              <a:gd name="connsiteX8" fmla="*/ 3908021 w 6897080"/>
              <a:gd name="connsiteY8" fmla="*/ 0 h 487126"/>
              <a:gd name="connsiteX9" fmla="*/ 4318284 w 6897080"/>
              <a:gd name="connsiteY9" fmla="*/ 0 h 487126"/>
              <a:gd name="connsiteX10" fmla="*/ 4787156 w 6897080"/>
              <a:gd name="connsiteY10" fmla="*/ 0 h 487126"/>
              <a:gd name="connsiteX11" fmla="*/ 5431855 w 6897080"/>
              <a:gd name="connsiteY11" fmla="*/ 0 h 487126"/>
              <a:gd name="connsiteX12" fmla="*/ 5959336 w 6897080"/>
              <a:gd name="connsiteY12" fmla="*/ 0 h 487126"/>
              <a:gd name="connsiteX13" fmla="*/ 6369599 w 6897080"/>
              <a:gd name="connsiteY13" fmla="*/ 0 h 487126"/>
              <a:gd name="connsiteX14" fmla="*/ 6897080 w 6897080"/>
              <a:gd name="connsiteY14" fmla="*/ 0 h 487126"/>
              <a:gd name="connsiteX15" fmla="*/ 6368628 w 6897080"/>
              <a:gd name="connsiteY15" fmla="*/ 248434 h 487126"/>
              <a:gd name="connsiteX16" fmla="*/ 5860900 w 6897080"/>
              <a:gd name="connsiteY16" fmla="*/ 487126 h 487126"/>
              <a:gd name="connsiteX17" fmla="*/ 5274810 w 6897080"/>
              <a:gd name="connsiteY17" fmla="*/ 487126 h 487126"/>
              <a:gd name="connsiteX18" fmla="*/ 4688720 w 6897080"/>
              <a:gd name="connsiteY18" fmla="*/ 487126 h 487126"/>
              <a:gd name="connsiteX19" fmla="*/ 3985412 w 6897080"/>
              <a:gd name="connsiteY19" fmla="*/ 487126 h 487126"/>
              <a:gd name="connsiteX20" fmla="*/ 3399322 w 6897080"/>
              <a:gd name="connsiteY20" fmla="*/ 487126 h 487126"/>
              <a:gd name="connsiteX21" fmla="*/ 2754623 w 6897080"/>
              <a:gd name="connsiteY21" fmla="*/ 487126 h 487126"/>
              <a:gd name="connsiteX22" fmla="*/ 2051315 w 6897080"/>
              <a:gd name="connsiteY22" fmla="*/ 487126 h 487126"/>
              <a:gd name="connsiteX23" fmla="*/ 1348007 w 6897080"/>
              <a:gd name="connsiteY23" fmla="*/ 487126 h 487126"/>
              <a:gd name="connsiteX24" fmla="*/ 879135 w 6897080"/>
              <a:gd name="connsiteY24" fmla="*/ 487126 h 487126"/>
              <a:gd name="connsiteX25" fmla="*/ 0 w 6897080"/>
              <a:gd name="connsiteY25" fmla="*/ 487126 h 487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897080" h="487126" fill="none" extrusionOk="0">
                <a:moveTo>
                  <a:pt x="0" y="487126"/>
                </a:moveTo>
                <a:cubicBezTo>
                  <a:pt x="126383" y="360533"/>
                  <a:pt x="380564" y="315899"/>
                  <a:pt x="507728" y="248434"/>
                </a:cubicBezTo>
                <a:cubicBezTo>
                  <a:pt x="634893" y="180969"/>
                  <a:pt x="864453" y="88812"/>
                  <a:pt x="1036180" y="0"/>
                </a:cubicBezTo>
                <a:cubicBezTo>
                  <a:pt x="1241892" y="-69247"/>
                  <a:pt x="1505036" y="55318"/>
                  <a:pt x="1622270" y="0"/>
                </a:cubicBezTo>
                <a:cubicBezTo>
                  <a:pt x="1739504" y="-55318"/>
                  <a:pt x="1867898" y="13595"/>
                  <a:pt x="2091142" y="0"/>
                </a:cubicBezTo>
                <a:cubicBezTo>
                  <a:pt x="2314386" y="-13595"/>
                  <a:pt x="2385821" y="32410"/>
                  <a:pt x="2501405" y="0"/>
                </a:cubicBezTo>
                <a:cubicBezTo>
                  <a:pt x="2616989" y="-32410"/>
                  <a:pt x="2819210" y="47079"/>
                  <a:pt x="3087495" y="0"/>
                </a:cubicBezTo>
                <a:cubicBezTo>
                  <a:pt x="3355780" y="-47079"/>
                  <a:pt x="3409723" y="26535"/>
                  <a:pt x="3497758" y="0"/>
                </a:cubicBezTo>
                <a:cubicBezTo>
                  <a:pt x="3585793" y="-26535"/>
                  <a:pt x="3794786" y="36868"/>
                  <a:pt x="3908021" y="0"/>
                </a:cubicBezTo>
                <a:cubicBezTo>
                  <a:pt x="4021256" y="-36868"/>
                  <a:pt x="4155819" y="10491"/>
                  <a:pt x="4318284" y="0"/>
                </a:cubicBezTo>
                <a:cubicBezTo>
                  <a:pt x="4480749" y="-10491"/>
                  <a:pt x="4692129" y="15902"/>
                  <a:pt x="4787156" y="0"/>
                </a:cubicBezTo>
                <a:cubicBezTo>
                  <a:pt x="4882183" y="-15902"/>
                  <a:pt x="5246939" y="70174"/>
                  <a:pt x="5431855" y="0"/>
                </a:cubicBezTo>
                <a:cubicBezTo>
                  <a:pt x="5616771" y="-70174"/>
                  <a:pt x="5848344" y="4937"/>
                  <a:pt x="5959336" y="0"/>
                </a:cubicBezTo>
                <a:cubicBezTo>
                  <a:pt x="6070328" y="-4937"/>
                  <a:pt x="6251866" y="7641"/>
                  <a:pt x="6369599" y="0"/>
                </a:cubicBezTo>
                <a:cubicBezTo>
                  <a:pt x="6487332" y="-7641"/>
                  <a:pt x="6759926" y="30866"/>
                  <a:pt x="6897080" y="0"/>
                </a:cubicBezTo>
                <a:cubicBezTo>
                  <a:pt x="6787274" y="119658"/>
                  <a:pt x="6461970" y="171966"/>
                  <a:pt x="6368628" y="248434"/>
                </a:cubicBezTo>
                <a:cubicBezTo>
                  <a:pt x="6275286" y="324903"/>
                  <a:pt x="6031947" y="406427"/>
                  <a:pt x="5860900" y="487126"/>
                </a:cubicBezTo>
                <a:cubicBezTo>
                  <a:pt x="5574095" y="544714"/>
                  <a:pt x="5515280" y="436821"/>
                  <a:pt x="5274810" y="487126"/>
                </a:cubicBezTo>
                <a:cubicBezTo>
                  <a:pt x="5034340" y="537431"/>
                  <a:pt x="4921110" y="451797"/>
                  <a:pt x="4688720" y="487126"/>
                </a:cubicBezTo>
                <a:cubicBezTo>
                  <a:pt x="4456330" y="522455"/>
                  <a:pt x="4285345" y="415966"/>
                  <a:pt x="3985412" y="487126"/>
                </a:cubicBezTo>
                <a:cubicBezTo>
                  <a:pt x="3685479" y="558286"/>
                  <a:pt x="3527299" y="426283"/>
                  <a:pt x="3399322" y="487126"/>
                </a:cubicBezTo>
                <a:cubicBezTo>
                  <a:pt x="3271345" y="547969"/>
                  <a:pt x="3018446" y="412518"/>
                  <a:pt x="2754623" y="487126"/>
                </a:cubicBezTo>
                <a:cubicBezTo>
                  <a:pt x="2490800" y="561734"/>
                  <a:pt x="2233630" y="416370"/>
                  <a:pt x="2051315" y="487126"/>
                </a:cubicBezTo>
                <a:cubicBezTo>
                  <a:pt x="1869000" y="557882"/>
                  <a:pt x="1648597" y="435341"/>
                  <a:pt x="1348007" y="487126"/>
                </a:cubicBezTo>
                <a:cubicBezTo>
                  <a:pt x="1047417" y="538911"/>
                  <a:pt x="1031577" y="440228"/>
                  <a:pt x="879135" y="487126"/>
                </a:cubicBezTo>
                <a:cubicBezTo>
                  <a:pt x="726693" y="534024"/>
                  <a:pt x="179849" y="398634"/>
                  <a:pt x="0" y="487126"/>
                </a:cubicBezTo>
                <a:close/>
              </a:path>
              <a:path w="6897080" h="487126" stroke="0" extrusionOk="0">
                <a:moveTo>
                  <a:pt x="0" y="487126"/>
                </a:moveTo>
                <a:cubicBezTo>
                  <a:pt x="215362" y="350243"/>
                  <a:pt x="407346" y="332996"/>
                  <a:pt x="507728" y="248434"/>
                </a:cubicBezTo>
                <a:cubicBezTo>
                  <a:pt x="608110" y="163872"/>
                  <a:pt x="920692" y="92096"/>
                  <a:pt x="1036180" y="0"/>
                </a:cubicBezTo>
                <a:cubicBezTo>
                  <a:pt x="1201591" y="-8908"/>
                  <a:pt x="1347712" y="22739"/>
                  <a:pt x="1446443" y="0"/>
                </a:cubicBezTo>
                <a:cubicBezTo>
                  <a:pt x="1545174" y="-22739"/>
                  <a:pt x="1826865" y="73042"/>
                  <a:pt x="2149751" y="0"/>
                </a:cubicBezTo>
                <a:cubicBezTo>
                  <a:pt x="2472637" y="-73042"/>
                  <a:pt x="2672837" y="74068"/>
                  <a:pt x="2853059" y="0"/>
                </a:cubicBezTo>
                <a:cubicBezTo>
                  <a:pt x="3033281" y="-74068"/>
                  <a:pt x="3355662" y="28841"/>
                  <a:pt x="3497758" y="0"/>
                </a:cubicBezTo>
                <a:cubicBezTo>
                  <a:pt x="3639854" y="-28841"/>
                  <a:pt x="3782088" y="35755"/>
                  <a:pt x="4025239" y="0"/>
                </a:cubicBezTo>
                <a:cubicBezTo>
                  <a:pt x="4268390" y="-35755"/>
                  <a:pt x="4346729" y="1555"/>
                  <a:pt x="4552720" y="0"/>
                </a:cubicBezTo>
                <a:cubicBezTo>
                  <a:pt x="4758711" y="-1555"/>
                  <a:pt x="4865222" y="31519"/>
                  <a:pt x="5021592" y="0"/>
                </a:cubicBezTo>
                <a:cubicBezTo>
                  <a:pt x="5177962" y="-31519"/>
                  <a:pt x="5372720" y="17466"/>
                  <a:pt x="5490464" y="0"/>
                </a:cubicBezTo>
                <a:cubicBezTo>
                  <a:pt x="5608208" y="-17466"/>
                  <a:pt x="5855178" y="58163"/>
                  <a:pt x="6135163" y="0"/>
                </a:cubicBezTo>
                <a:cubicBezTo>
                  <a:pt x="6415148" y="-58163"/>
                  <a:pt x="6676205" y="66616"/>
                  <a:pt x="6897080" y="0"/>
                </a:cubicBezTo>
                <a:cubicBezTo>
                  <a:pt x="6740974" y="128500"/>
                  <a:pt x="6498559" y="128700"/>
                  <a:pt x="6389352" y="238692"/>
                </a:cubicBezTo>
                <a:cubicBezTo>
                  <a:pt x="6280145" y="348684"/>
                  <a:pt x="5981615" y="362934"/>
                  <a:pt x="5860900" y="487126"/>
                </a:cubicBezTo>
                <a:cubicBezTo>
                  <a:pt x="5672731" y="543870"/>
                  <a:pt x="5394196" y="417265"/>
                  <a:pt x="5216201" y="487126"/>
                </a:cubicBezTo>
                <a:cubicBezTo>
                  <a:pt x="5038206" y="556987"/>
                  <a:pt x="4840189" y="419020"/>
                  <a:pt x="4512893" y="487126"/>
                </a:cubicBezTo>
                <a:cubicBezTo>
                  <a:pt x="4185597" y="555232"/>
                  <a:pt x="4164979" y="477123"/>
                  <a:pt x="3926803" y="487126"/>
                </a:cubicBezTo>
                <a:cubicBezTo>
                  <a:pt x="3688627" y="497129"/>
                  <a:pt x="3413159" y="432020"/>
                  <a:pt x="3223495" y="487126"/>
                </a:cubicBezTo>
                <a:cubicBezTo>
                  <a:pt x="3033831" y="542232"/>
                  <a:pt x="2907826" y="438009"/>
                  <a:pt x="2637405" y="487126"/>
                </a:cubicBezTo>
                <a:cubicBezTo>
                  <a:pt x="2366984" y="536243"/>
                  <a:pt x="2340183" y="432303"/>
                  <a:pt x="2168533" y="487126"/>
                </a:cubicBezTo>
                <a:cubicBezTo>
                  <a:pt x="1996883" y="541949"/>
                  <a:pt x="1755195" y="448676"/>
                  <a:pt x="1465225" y="487126"/>
                </a:cubicBezTo>
                <a:cubicBezTo>
                  <a:pt x="1175255" y="525576"/>
                  <a:pt x="1024148" y="476187"/>
                  <a:pt x="761917" y="487126"/>
                </a:cubicBezTo>
                <a:cubicBezTo>
                  <a:pt x="499686" y="498065"/>
                  <a:pt x="315816" y="454301"/>
                  <a:pt x="0" y="48712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57150">
            <a:solidFill>
              <a:srgbClr val="92D050"/>
            </a:solidFill>
            <a:extLst>
              <a:ext uri="{C807C97D-BFC1-408E-A445-0C87EB9F89A2}">
                <ask:lineSketchStyleProps xmlns:ask="http://schemas.microsoft.com/office/drawing/2018/sketchyshapes" sd="443601340">
                  <a:prstGeom prst="parallelogram">
                    <a:avLst>
                      <a:gd name="adj" fmla="val 212713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CƠ KHÍ CHẾ TẠO MÁY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518C9E6-FB6E-2344-A070-4C2FDE3DC6B0}"/>
              </a:ext>
            </a:extLst>
          </p:cNvPr>
          <p:cNvSpPr txBox="1"/>
          <p:nvPr/>
        </p:nvSpPr>
        <p:spPr>
          <a:xfrm>
            <a:off x="6124078" y="8447846"/>
            <a:ext cx="5263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TỐT NGHIỆP </a:t>
            </a:r>
            <a:r>
              <a:rPr lang="en-US" sz="4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ĐẠI HỌC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2760342-3939-0F80-3892-8F463C04E7B0}"/>
              </a:ext>
            </a:extLst>
          </p:cNvPr>
          <p:cNvGrpSpPr/>
          <p:nvPr/>
        </p:nvGrpSpPr>
        <p:grpSpPr>
          <a:xfrm rot="825100" flipH="1">
            <a:off x="7328124" y="10917823"/>
            <a:ext cx="3617551" cy="3721882"/>
            <a:chOff x="1818969" y="6044881"/>
            <a:chExt cx="5145792" cy="5508021"/>
          </a:xfrm>
        </p:grpSpPr>
        <p:pic>
          <p:nvPicPr>
            <p:cNvPr id="1024" name="Picture 1023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172D6FFE-AB3B-1DAE-029A-4A17C50D365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8969" y="6044881"/>
              <a:ext cx="5145792" cy="5508021"/>
            </a:xfrm>
            <a:prstGeom prst="rect">
              <a:avLst/>
            </a:prstGeom>
          </p:spPr>
        </p:pic>
        <p:sp>
          <p:nvSpPr>
            <p:cNvPr id="1025" name="Rectangle 1024">
              <a:extLst>
                <a:ext uri="{FF2B5EF4-FFF2-40B4-BE49-F238E27FC236}">
                  <a16:creationId xmlns:a16="http://schemas.microsoft.com/office/drawing/2014/main" id="{67030F6A-1746-B586-9D38-3E70294C1B33}"/>
                </a:ext>
              </a:extLst>
            </p:cNvPr>
            <p:cNvSpPr/>
            <p:nvPr/>
          </p:nvSpPr>
          <p:spPr>
            <a:xfrm rot="20940163">
              <a:off x="4944746" y="7143228"/>
              <a:ext cx="1157282" cy="380097"/>
            </a:xfrm>
            <a:custGeom>
              <a:avLst/>
              <a:gdLst>
                <a:gd name="connsiteX0" fmla="*/ 0 w 1157282"/>
                <a:gd name="connsiteY0" fmla="*/ 0 h 380097"/>
                <a:gd name="connsiteX1" fmla="*/ 590214 w 1157282"/>
                <a:gd name="connsiteY1" fmla="*/ 0 h 380097"/>
                <a:gd name="connsiteX2" fmla="*/ 1157282 w 1157282"/>
                <a:gd name="connsiteY2" fmla="*/ 0 h 380097"/>
                <a:gd name="connsiteX3" fmla="*/ 1157282 w 1157282"/>
                <a:gd name="connsiteY3" fmla="*/ 380097 h 380097"/>
                <a:gd name="connsiteX4" fmla="*/ 601787 w 1157282"/>
                <a:gd name="connsiteY4" fmla="*/ 380097 h 380097"/>
                <a:gd name="connsiteX5" fmla="*/ 0 w 1157282"/>
                <a:gd name="connsiteY5" fmla="*/ 380097 h 380097"/>
                <a:gd name="connsiteX6" fmla="*/ 0 w 1157282"/>
                <a:gd name="connsiteY6" fmla="*/ 0 h 380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57282" h="380097" fill="none" extrusionOk="0">
                  <a:moveTo>
                    <a:pt x="0" y="0"/>
                  </a:moveTo>
                  <a:cubicBezTo>
                    <a:pt x="220389" y="-59377"/>
                    <a:pt x="413960" y="11527"/>
                    <a:pt x="590214" y="0"/>
                  </a:cubicBezTo>
                  <a:cubicBezTo>
                    <a:pt x="766468" y="-11527"/>
                    <a:pt x="938271" y="11738"/>
                    <a:pt x="1157282" y="0"/>
                  </a:cubicBezTo>
                  <a:cubicBezTo>
                    <a:pt x="1176565" y="106601"/>
                    <a:pt x="1117159" y="251801"/>
                    <a:pt x="1157282" y="380097"/>
                  </a:cubicBezTo>
                  <a:cubicBezTo>
                    <a:pt x="1025051" y="385160"/>
                    <a:pt x="856699" y="358476"/>
                    <a:pt x="601787" y="380097"/>
                  </a:cubicBezTo>
                  <a:cubicBezTo>
                    <a:pt x="346875" y="401718"/>
                    <a:pt x="121558" y="349835"/>
                    <a:pt x="0" y="380097"/>
                  </a:cubicBezTo>
                  <a:cubicBezTo>
                    <a:pt x="-42520" y="214567"/>
                    <a:pt x="33919" y="186472"/>
                    <a:pt x="0" y="0"/>
                  </a:cubicBezTo>
                  <a:close/>
                </a:path>
                <a:path w="1157282" h="380097" stroke="0" extrusionOk="0">
                  <a:moveTo>
                    <a:pt x="0" y="0"/>
                  </a:moveTo>
                  <a:cubicBezTo>
                    <a:pt x="208872" y="-16242"/>
                    <a:pt x="445407" y="31177"/>
                    <a:pt x="601787" y="0"/>
                  </a:cubicBezTo>
                  <a:cubicBezTo>
                    <a:pt x="758167" y="-31177"/>
                    <a:pt x="883306" y="39452"/>
                    <a:pt x="1157282" y="0"/>
                  </a:cubicBezTo>
                  <a:cubicBezTo>
                    <a:pt x="1195831" y="86689"/>
                    <a:pt x="1149992" y="196142"/>
                    <a:pt x="1157282" y="380097"/>
                  </a:cubicBezTo>
                  <a:cubicBezTo>
                    <a:pt x="923516" y="421050"/>
                    <a:pt x="846038" y="330865"/>
                    <a:pt x="578641" y="380097"/>
                  </a:cubicBezTo>
                  <a:cubicBezTo>
                    <a:pt x="311244" y="429329"/>
                    <a:pt x="243512" y="354630"/>
                    <a:pt x="0" y="380097"/>
                  </a:cubicBezTo>
                  <a:cubicBezTo>
                    <a:pt x="-21722" y="275892"/>
                    <a:pt x="12555" y="177619"/>
                    <a:pt x="0" y="0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73BF44"/>
              </a:solidFill>
              <a:extLst>
                <a:ext uri="{C807C97D-BFC1-408E-A445-0C87EB9F89A2}">
                  <ask:lineSketchStyleProps xmlns:ask="http://schemas.microsoft.com/office/drawing/2018/sketchyshapes" sd="424515590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027" name="Rectangle 1026">
              <a:extLst>
                <a:ext uri="{FF2B5EF4-FFF2-40B4-BE49-F238E27FC236}">
                  <a16:creationId xmlns:a16="http://schemas.microsoft.com/office/drawing/2014/main" id="{86966FF6-1D62-AA07-463D-CCD1D677AFC9}"/>
                </a:ext>
              </a:extLst>
            </p:cNvPr>
            <p:cNvSpPr/>
            <p:nvPr/>
          </p:nvSpPr>
          <p:spPr>
            <a:xfrm rot="20940163">
              <a:off x="5065075" y="7811970"/>
              <a:ext cx="1157281" cy="380097"/>
            </a:xfrm>
            <a:custGeom>
              <a:avLst/>
              <a:gdLst>
                <a:gd name="connsiteX0" fmla="*/ 0 w 1157281"/>
                <a:gd name="connsiteY0" fmla="*/ 0 h 380097"/>
                <a:gd name="connsiteX1" fmla="*/ 590213 w 1157281"/>
                <a:gd name="connsiteY1" fmla="*/ 0 h 380097"/>
                <a:gd name="connsiteX2" fmla="*/ 1157281 w 1157281"/>
                <a:gd name="connsiteY2" fmla="*/ 0 h 380097"/>
                <a:gd name="connsiteX3" fmla="*/ 1157281 w 1157281"/>
                <a:gd name="connsiteY3" fmla="*/ 380097 h 380097"/>
                <a:gd name="connsiteX4" fmla="*/ 601786 w 1157281"/>
                <a:gd name="connsiteY4" fmla="*/ 380097 h 380097"/>
                <a:gd name="connsiteX5" fmla="*/ 0 w 1157281"/>
                <a:gd name="connsiteY5" fmla="*/ 380097 h 380097"/>
                <a:gd name="connsiteX6" fmla="*/ 0 w 1157281"/>
                <a:gd name="connsiteY6" fmla="*/ 0 h 380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57281" h="380097" fill="none" extrusionOk="0">
                  <a:moveTo>
                    <a:pt x="0" y="0"/>
                  </a:moveTo>
                  <a:cubicBezTo>
                    <a:pt x="225895" y="-59160"/>
                    <a:pt x="420423" y="13985"/>
                    <a:pt x="590213" y="0"/>
                  </a:cubicBezTo>
                  <a:cubicBezTo>
                    <a:pt x="760003" y="-13985"/>
                    <a:pt x="938270" y="11738"/>
                    <a:pt x="1157281" y="0"/>
                  </a:cubicBezTo>
                  <a:cubicBezTo>
                    <a:pt x="1176564" y="106601"/>
                    <a:pt x="1117158" y="251801"/>
                    <a:pt x="1157281" y="380097"/>
                  </a:cubicBezTo>
                  <a:cubicBezTo>
                    <a:pt x="1025050" y="385160"/>
                    <a:pt x="856698" y="358476"/>
                    <a:pt x="601786" y="380097"/>
                  </a:cubicBezTo>
                  <a:cubicBezTo>
                    <a:pt x="346874" y="401718"/>
                    <a:pt x="297382" y="349432"/>
                    <a:pt x="0" y="380097"/>
                  </a:cubicBezTo>
                  <a:cubicBezTo>
                    <a:pt x="-42520" y="214567"/>
                    <a:pt x="33919" y="186472"/>
                    <a:pt x="0" y="0"/>
                  </a:cubicBezTo>
                  <a:close/>
                </a:path>
                <a:path w="1157281" h="380097" stroke="0" extrusionOk="0">
                  <a:moveTo>
                    <a:pt x="0" y="0"/>
                  </a:moveTo>
                  <a:cubicBezTo>
                    <a:pt x="214543" y="-15082"/>
                    <a:pt x="449991" y="34615"/>
                    <a:pt x="601786" y="0"/>
                  </a:cubicBezTo>
                  <a:cubicBezTo>
                    <a:pt x="753581" y="-34615"/>
                    <a:pt x="883305" y="39452"/>
                    <a:pt x="1157281" y="0"/>
                  </a:cubicBezTo>
                  <a:cubicBezTo>
                    <a:pt x="1195830" y="86689"/>
                    <a:pt x="1149991" y="196142"/>
                    <a:pt x="1157281" y="380097"/>
                  </a:cubicBezTo>
                  <a:cubicBezTo>
                    <a:pt x="923280" y="417479"/>
                    <a:pt x="841432" y="327863"/>
                    <a:pt x="578641" y="380097"/>
                  </a:cubicBezTo>
                  <a:cubicBezTo>
                    <a:pt x="315850" y="432331"/>
                    <a:pt x="243512" y="354630"/>
                    <a:pt x="0" y="380097"/>
                  </a:cubicBezTo>
                  <a:cubicBezTo>
                    <a:pt x="-21722" y="275892"/>
                    <a:pt x="12555" y="177619"/>
                    <a:pt x="0" y="0"/>
                  </a:cubicBezTo>
                  <a:close/>
                </a:path>
              </a:pathLst>
            </a:custGeom>
            <a:solidFill>
              <a:srgbClr val="4161AD"/>
            </a:solidFill>
            <a:ln w="28575">
              <a:solidFill>
                <a:srgbClr val="FFFF00"/>
              </a:solidFill>
              <a:extLst>
                <a:ext uri="{C807C97D-BFC1-408E-A445-0C87EB9F89A2}">
                  <ask:lineSketchStyleProps xmlns:ask="http://schemas.microsoft.com/office/drawing/2018/sketchyshapes" sd="424515590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029" name="TextBox 1028">
              <a:extLst>
                <a:ext uri="{FF2B5EF4-FFF2-40B4-BE49-F238E27FC236}">
                  <a16:creationId xmlns:a16="http://schemas.microsoft.com/office/drawing/2014/main" id="{A41B708F-D5EA-E762-B8E0-1783D0F8A62D}"/>
                </a:ext>
              </a:extLst>
            </p:cNvPr>
            <p:cNvSpPr txBox="1"/>
            <p:nvPr/>
          </p:nvSpPr>
          <p:spPr>
            <a:xfrm rot="20806523">
              <a:off x="5063611" y="7118629"/>
              <a:ext cx="1160206" cy="14119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73BF44"/>
                  </a:solidFill>
                  <a:latin typeface="Amasis MT Pro Black" panose="02040A04050005020304" pitchFamily="18" charset="0"/>
                </a:rPr>
                <a:t>WE</a:t>
              </a:r>
              <a:r>
                <a:rPr lang="en-US" sz="1400" b="1" dirty="0">
                  <a:latin typeface="Amasis MT Pro Black" panose="02040A04050005020304" pitchFamily="18" charset="0"/>
                </a:rPr>
                <a:t> </a:t>
              </a:r>
            </a:p>
            <a:p>
              <a:pPr algn="ctr"/>
              <a:r>
                <a:rPr lang="en-US" sz="1400" b="1" dirty="0">
                  <a:latin typeface="Amasis MT Pro Black" panose="02040A04050005020304" pitchFamily="18" charset="0"/>
                </a:rPr>
                <a:t>WANT </a:t>
              </a:r>
            </a:p>
            <a:p>
              <a:pPr algn="ctr"/>
              <a:r>
                <a:rPr lang="en-US" sz="1400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Amasis MT Pro Black" panose="02040A04050005020304" pitchFamily="18" charset="0"/>
                </a:rPr>
                <a:t>YOU</a:t>
              </a:r>
            </a:p>
            <a:p>
              <a:pPr algn="ctr"/>
              <a:r>
                <a:rPr lang="en-US" sz="1400" b="1" dirty="0">
                  <a:latin typeface="Amasis MT Pro Black" panose="02040A04050005020304" pitchFamily="18" charset="0"/>
                </a:rPr>
                <a:t>NOW!</a:t>
              </a:r>
            </a:p>
          </p:txBody>
        </p:sp>
      </p:grpSp>
      <p:pic>
        <p:nvPicPr>
          <p:cNvPr id="1038" name="Picture 14" descr="Tools - Free edit tools icons">
            <a:extLst>
              <a:ext uri="{FF2B5EF4-FFF2-40B4-BE49-F238E27FC236}">
                <a16:creationId xmlns:a16="http://schemas.microsoft.com/office/drawing/2014/main" id="{58F459C0-795D-0C0F-077C-7E46EEBA5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5394">
            <a:off x="2939560" y="15074352"/>
            <a:ext cx="1016887" cy="101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Rectangle 1030">
            <a:extLst>
              <a:ext uri="{FF2B5EF4-FFF2-40B4-BE49-F238E27FC236}">
                <a16:creationId xmlns:a16="http://schemas.microsoft.com/office/drawing/2014/main" id="{9095BA11-1924-4B8D-8BBA-0EE20F5CDD05}"/>
              </a:ext>
            </a:extLst>
          </p:cNvPr>
          <p:cNvSpPr/>
          <p:nvPr/>
        </p:nvSpPr>
        <p:spPr>
          <a:xfrm>
            <a:off x="4627419" y="12903066"/>
            <a:ext cx="4211002" cy="625516"/>
          </a:xfrm>
          <a:prstGeom prst="rect">
            <a:avLst/>
          </a:prstGeom>
          <a:solidFill>
            <a:schemeClr val="bg1"/>
          </a:solidFill>
          <a:ln w="28575">
            <a:solidFill>
              <a:srgbClr val="4161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rgbClr val="4161AD"/>
                </a:solidFill>
              </a:rPr>
              <a:t>EMAIL: </a:t>
            </a:r>
            <a:r>
              <a:rPr lang="en-US" sz="2400" b="1" dirty="0">
                <a:solidFill>
                  <a:srgbClr val="73BF44"/>
                </a:solidFill>
              </a:rPr>
              <a:t>hien.nt@vinamoiltools.com</a:t>
            </a:r>
            <a:endParaRPr lang="en-US" sz="2000" b="1" dirty="0">
              <a:solidFill>
                <a:srgbClr val="73BF44"/>
              </a:solidFill>
            </a:endParaRP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A8792093-F1A6-8821-8B16-3E13BC694FB2}"/>
              </a:ext>
            </a:extLst>
          </p:cNvPr>
          <p:cNvSpPr/>
          <p:nvPr/>
        </p:nvSpPr>
        <p:spPr>
          <a:xfrm>
            <a:off x="4640923" y="13647437"/>
            <a:ext cx="4211002" cy="587360"/>
          </a:xfrm>
          <a:prstGeom prst="rect">
            <a:avLst/>
          </a:prstGeom>
          <a:solidFill>
            <a:schemeClr val="bg1"/>
          </a:solidFill>
          <a:ln w="28575">
            <a:solidFill>
              <a:srgbClr val="4161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rgbClr val="4161AD"/>
                </a:solidFill>
              </a:rPr>
              <a:t>PHONE: </a:t>
            </a:r>
            <a:r>
              <a:rPr lang="en-US" sz="2800" b="1" dirty="0">
                <a:solidFill>
                  <a:srgbClr val="73BF44"/>
                </a:solidFill>
              </a:rPr>
              <a:t>0274-3628-082 </a:t>
            </a:r>
            <a:endParaRPr lang="en-US" sz="2000" b="1" dirty="0">
              <a:solidFill>
                <a:srgbClr val="73BF44"/>
              </a:solidFill>
            </a:endParaRP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D2A7B1EB-E99A-11D1-D087-5DA92D8E17FC}"/>
              </a:ext>
            </a:extLst>
          </p:cNvPr>
          <p:cNvSpPr/>
          <p:nvPr/>
        </p:nvSpPr>
        <p:spPr>
          <a:xfrm>
            <a:off x="4640922" y="14353652"/>
            <a:ext cx="4211002" cy="501364"/>
          </a:xfrm>
          <a:prstGeom prst="rect">
            <a:avLst/>
          </a:prstGeom>
          <a:solidFill>
            <a:schemeClr val="bg1"/>
          </a:solidFill>
          <a:ln w="28575">
            <a:solidFill>
              <a:srgbClr val="4161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rgbClr val="4161AD"/>
                </a:solidFill>
              </a:rPr>
              <a:t>WEBSITE: </a:t>
            </a:r>
            <a:r>
              <a:rPr lang="en-US" sz="2000" b="1" dirty="0">
                <a:solidFill>
                  <a:srgbClr val="73BF44"/>
                </a:solidFill>
              </a:rPr>
              <a:t>www.vinamoiltools.com </a:t>
            </a:r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9F60310F-E23B-89C7-2035-0C02151CCF3B}"/>
              </a:ext>
            </a:extLst>
          </p:cNvPr>
          <p:cNvSpPr/>
          <p:nvPr/>
        </p:nvSpPr>
        <p:spPr>
          <a:xfrm>
            <a:off x="4639393" y="14973871"/>
            <a:ext cx="4199027" cy="575571"/>
          </a:xfrm>
          <a:prstGeom prst="rect">
            <a:avLst/>
          </a:prstGeom>
          <a:solidFill>
            <a:schemeClr val="bg1"/>
          </a:solidFill>
          <a:ln w="28575">
            <a:solidFill>
              <a:srgbClr val="4161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rgbClr val="4161AD"/>
                </a:solidFill>
              </a:rPr>
              <a:t>ADDRESS: </a:t>
            </a:r>
            <a:r>
              <a:rPr lang="en-US" sz="1400" b="1" dirty="0">
                <a:solidFill>
                  <a:srgbClr val="73BF44"/>
                </a:solidFill>
              </a:rPr>
              <a:t>No 29 Dan Chu Street, VSIP II, Hoa </a:t>
            </a:r>
            <a:r>
              <a:rPr lang="en-US" sz="1400" b="1" dirty="0" err="1">
                <a:solidFill>
                  <a:srgbClr val="73BF44"/>
                </a:solidFill>
              </a:rPr>
              <a:t>Phu</a:t>
            </a:r>
            <a:r>
              <a:rPr lang="en-US" sz="1400" b="1" dirty="0">
                <a:solidFill>
                  <a:srgbClr val="73BF44"/>
                </a:solidFill>
              </a:rPr>
              <a:t> Ward, Thu </a:t>
            </a:r>
            <a:r>
              <a:rPr lang="en-US" sz="1400" b="1" dirty="0" err="1">
                <a:solidFill>
                  <a:srgbClr val="73BF44"/>
                </a:solidFill>
              </a:rPr>
              <a:t>Dau</a:t>
            </a:r>
            <a:r>
              <a:rPr lang="en-US" sz="1400" b="1" dirty="0">
                <a:solidFill>
                  <a:srgbClr val="73BF44"/>
                </a:solidFill>
              </a:rPr>
              <a:t> Mot City, </a:t>
            </a:r>
            <a:r>
              <a:rPr lang="en-US" sz="1400" b="1" dirty="0" err="1">
                <a:solidFill>
                  <a:srgbClr val="73BF44"/>
                </a:solidFill>
              </a:rPr>
              <a:t>Binh</a:t>
            </a:r>
            <a:r>
              <a:rPr lang="en-US" sz="1400" b="1" dirty="0">
                <a:solidFill>
                  <a:srgbClr val="73BF44"/>
                </a:solidFill>
              </a:rPr>
              <a:t> Duong Province</a:t>
            </a:r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8AA0B26C-FC7E-8067-6D26-2C5DB3537A62}"/>
              </a:ext>
            </a:extLst>
          </p:cNvPr>
          <p:cNvSpPr/>
          <p:nvPr/>
        </p:nvSpPr>
        <p:spPr>
          <a:xfrm>
            <a:off x="9048504" y="13475580"/>
            <a:ext cx="477164" cy="7241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1" name="Picture 1040" descr="Logo&#10;&#10;Description automatically generated">
            <a:extLst>
              <a:ext uri="{FF2B5EF4-FFF2-40B4-BE49-F238E27FC236}">
                <a16:creationId xmlns:a16="http://schemas.microsoft.com/office/drawing/2014/main" id="{E8C0A690-4A92-DF8F-991F-A916F885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078" y="13899963"/>
            <a:ext cx="1280163" cy="181051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4CC1211-055E-7B09-CECB-68456653DEA0}"/>
              </a:ext>
            </a:extLst>
          </p:cNvPr>
          <p:cNvSpPr/>
          <p:nvPr/>
        </p:nvSpPr>
        <p:spPr>
          <a:xfrm rot="21387019">
            <a:off x="214285" y="5230787"/>
            <a:ext cx="9535239" cy="647288"/>
          </a:xfrm>
          <a:custGeom>
            <a:avLst/>
            <a:gdLst>
              <a:gd name="connsiteX0" fmla="*/ 0 w 9535239"/>
              <a:gd name="connsiteY0" fmla="*/ 0 h 647288"/>
              <a:gd name="connsiteX1" fmla="*/ 405248 w 9535239"/>
              <a:gd name="connsiteY1" fmla="*/ 0 h 647288"/>
              <a:gd name="connsiteX2" fmla="*/ 905848 w 9535239"/>
              <a:gd name="connsiteY2" fmla="*/ 0 h 647288"/>
              <a:gd name="connsiteX3" fmla="*/ 1501800 w 9535239"/>
              <a:gd name="connsiteY3" fmla="*/ 0 h 647288"/>
              <a:gd name="connsiteX4" fmla="*/ 2097753 w 9535239"/>
              <a:gd name="connsiteY4" fmla="*/ 0 h 647288"/>
              <a:gd name="connsiteX5" fmla="*/ 2503000 w 9535239"/>
              <a:gd name="connsiteY5" fmla="*/ 0 h 647288"/>
              <a:gd name="connsiteX6" fmla="*/ 3098953 w 9535239"/>
              <a:gd name="connsiteY6" fmla="*/ 0 h 647288"/>
              <a:gd name="connsiteX7" fmla="*/ 3790258 w 9535239"/>
              <a:gd name="connsiteY7" fmla="*/ 0 h 647288"/>
              <a:gd name="connsiteX8" fmla="*/ 4386210 w 9535239"/>
              <a:gd name="connsiteY8" fmla="*/ 0 h 647288"/>
              <a:gd name="connsiteX9" fmla="*/ 4886810 w 9535239"/>
              <a:gd name="connsiteY9" fmla="*/ 0 h 647288"/>
              <a:gd name="connsiteX10" fmla="*/ 5292058 w 9535239"/>
              <a:gd name="connsiteY10" fmla="*/ 0 h 647288"/>
              <a:gd name="connsiteX11" fmla="*/ 5697305 w 9535239"/>
              <a:gd name="connsiteY11" fmla="*/ 0 h 647288"/>
              <a:gd name="connsiteX12" fmla="*/ 6102553 w 9535239"/>
              <a:gd name="connsiteY12" fmla="*/ 0 h 647288"/>
              <a:gd name="connsiteX13" fmla="*/ 6793858 w 9535239"/>
              <a:gd name="connsiteY13" fmla="*/ 0 h 647288"/>
              <a:gd name="connsiteX14" fmla="*/ 7294458 w 9535239"/>
              <a:gd name="connsiteY14" fmla="*/ 0 h 647288"/>
              <a:gd name="connsiteX15" fmla="*/ 7985763 w 9535239"/>
              <a:gd name="connsiteY15" fmla="*/ 0 h 647288"/>
              <a:gd name="connsiteX16" fmla="*/ 8772420 w 9535239"/>
              <a:gd name="connsiteY16" fmla="*/ 0 h 647288"/>
              <a:gd name="connsiteX17" fmla="*/ 9535239 w 9535239"/>
              <a:gd name="connsiteY17" fmla="*/ 0 h 647288"/>
              <a:gd name="connsiteX18" fmla="*/ 9535239 w 9535239"/>
              <a:gd name="connsiteY18" fmla="*/ 336590 h 647288"/>
              <a:gd name="connsiteX19" fmla="*/ 9535239 w 9535239"/>
              <a:gd name="connsiteY19" fmla="*/ 647288 h 647288"/>
              <a:gd name="connsiteX20" fmla="*/ 9225344 w 9535239"/>
              <a:gd name="connsiteY20" fmla="*/ 647288 h 647288"/>
              <a:gd name="connsiteX21" fmla="*/ 8629391 w 9535239"/>
              <a:gd name="connsiteY21" fmla="*/ 647288 h 647288"/>
              <a:gd name="connsiteX22" fmla="*/ 8224144 w 9535239"/>
              <a:gd name="connsiteY22" fmla="*/ 647288 h 647288"/>
              <a:gd name="connsiteX23" fmla="*/ 7437486 w 9535239"/>
              <a:gd name="connsiteY23" fmla="*/ 647288 h 647288"/>
              <a:gd name="connsiteX24" fmla="*/ 7032239 w 9535239"/>
              <a:gd name="connsiteY24" fmla="*/ 647288 h 647288"/>
              <a:gd name="connsiteX25" fmla="*/ 6340934 w 9535239"/>
              <a:gd name="connsiteY25" fmla="*/ 647288 h 647288"/>
              <a:gd name="connsiteX26" fmla="*/ 5935686 w 9535239"/>
              <a:gd name="connsiteY26" fmla="*/ 647288 h 647288"/>
              <a:gd name="connsiteX27" fmla="*/ 5530439 w 9535239"/>
              <a:gd name="connsiteY27" fmla="*/ 647288 h 647288"/>
              <a:gd name="connsiteX28" fmla="*/ 5220543 w 9535239"/>
              <a:gd name="connsiteY28" fmla="*/ 647288 h 647288"/>
              <a:gd name="connsiteX29" fmla="*/ 4815296 w 9535239"/>
              <a:gd name="connsiteY29" fmla="*/ 647288 h 647288"/>
              <a:gd name="connsiteX30" fmla="*/ 4028638 w 9535239"/>
              <a:gd name="connsiteY30" fmla="*/ 647288 h 647288"/>
              <a:gd name="connsiteX31" fmla="*/ 3718743 w 9535239"/>
              <a:gd name="connsiteY31" fmla="*/ 647288 h 647288"/>
              <a:gd name="connsiteX32" fmla="*/ 3408848 w 9535239"/>
              <a:gd name="connsiteY32" fmla="*/ 647288 h 647288"/>
              <a:gd name="connsiteX33" fmla="*/ 2717543 w 9535239"/>
              <a:gd name="connsiteY33" fmla="*/ 647288 h 647288"/>
              <a:gd name="connsiteX34" fmla="*/ 2216943 w 9535239"/>
              <a:gd name="connsiteY34" fmla="*/ 647288 h 647288"/>
              <a:gd name="connsiteX35" fmla="*/ 1430286 w 9535239"/>
              <a:gd name="connsiteY35" fmla="*/ 647288 h 647288"/>
              <a:gd name="connsiteX36" fmla="*/ 834333 w 9535239"/>
              <a:gd name="connsiteY36" fmla="*/ 647288 h 647288"/>
              <a:gd name="connsiteX37" fmla="*/ 524438 w 9535239"/>
              <a:gd name="connsiteY37" fmla="*/ 647288 h 647288"/>
              <a:gd name="connsiteX38" fmla="*/ 0 w 9535239"/>
              <a:gd name="connsiteY38" fmla="*/ 647288 h 647288"/>
              <a:gd name="connsiteX39" fmla="*/ 0 w 9535239"/>
              <a:gd name="connsiteY39" fmla="*/ 323644 h 647288"/>
              <a:gd name="connsiteX40" fmla="*/ 0 w 9535239"/>
              <a:gd name="connsiteY40" fmla="*/ 0 h 647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9535239" h="647288" fill="none" extrusionOk="0">
                <a:moveTo>
                  <a:pt x="0" y="0"/>
                </a:moveTo>
                <a:cubicBezTo>
                  <a:pt x="140621" y="-43756"/>
                  <a:pt x="214741" y="38218"/>
                  <a:pt x="405248" y="0"/>
                </a:cubicBezTo>
                <a:cubicBezTo>
                  <a:pt x="595755" y="-38218"/>
                  <a:pt x="719270" y="39040"/>
                  <a:pt x="905848" y="0"/>
                </a:cubicBezTo>
                <a:cubicBezTo>
                  <a:pt x="1092426" y="-39040"/>
                  <a:pt x="1341387" y="45059"/>
                  <a:pt x="1501800" y="0"/>
                </a:cubicBezTo>
                <a:cubicBezTo>
                  <a:pt x="1662213" y="-45059"/>
                  <a:pt x="1898574" y="38141"/>
                  <a:pt x="2097753" y="0"/>
                </a:cubicBezTo>
                <a:cubicBezTo>
                  <a:pt x="2296932" y="-38141"/>
                  <a:pt x="2390069" y="22152"/>
                  <a:pt x="2503000" y="0"/>
                </a:cubicBezTo>
                <a:cubicBezTo>
                  <a:pt x="2615931" y="-22152"/>
                  <a:pt x="2825450" y="18766"/>
                  <a:pt x="3098953" y="0"/>
                </a:cubicBezTo>
                <a:cubicBezTo>
                  <a:pt x="3372456" y="-18766"/>
                  <a:pt x="3483875" y="19043"/>
                  <a:pt x="3790258" y="0"/>
                </a:cubicBezTo>
                <a:cubicBezTo>
                  <a:pt x="4096641" y="-19043"/>
                  <a:pt x="4151911" y="30530"/>
                  <a:pt x="4386210" y="0"/>
                </a:cubicBezTo>
                <a:cubicBezTo>
                  <a:pt x="4620509" y="-30530"/>
                  <a:pt x="4777115" y="21649"/>
                  <a:pt x="4886810" y="0"/>
                </a:cubicBezTo>
                <a:cubicBezTo>
                  <a:pt x="4996505" y="-21649"/>
                  <a:pt x="5168055" y="16035"/>
                  <a:pt x="5292058" y="0"/>
                </a:cubicBezTo>
                <a:cubicBezTo>
                  <a:pt x="5416061" y="-16035"/>
                  <a:pt x="5504421" y="28022"/>
                  <a:pt x="5697305" y="0"/>
                </a:cubicBezTo>
                <a:cubicBezTo>
                  <a:pt x="5890189" y="-28022"/>
                  <a:pt x="5911006" y="28545"/>
                  <a:pt x="6102553" y="0"/>
                </a:cubicBezTo>
                <a:cubicBezTo>
                  <a:pt x="6294100" y="-28545"/>
                  <a:pt x="6618535" y="60909"/>
                  <a:pt x="6793858" y="0"/>
                </a:cubicBezTo>
                <a:cubicBezTo>
                  <a:pt x="6969181" y="-60909"/>
                  <a:pt x="7177879" y="12759"/>
                  <a:pt x="7294458" y="0"/>
                </a:cubicBezTo>
                <a:cubicBezTo>
                  <a:pt x="7411037" y="-12759"/>
                  <a:pt x="7734175" y="59318"/>
                  <a:pt x="7985763" y="0"/>
                </a:cubicBezTo>
                <a:cubicBezTo>
                  <a:pt x="8237351" y="-59318"/>
                  <a:pt x="8508972" y="52959"/>
                  <a:pt x="8772420" y="0"/>
                </a:cubicBezTo>
                <a:cubicBezTo>
                  <a:pt x="9035868" y="-52959"/>
                  <a:pt x="9298982" y="33120"/>
                  <a:pt x="9535239" y="0"/>
                </a:cubicBezTo>
                <a:cubicBezTo>
                  <a:pt x="9541950" y="116246"/>
                  <a:pt x="9520721" y="168573"/>
                  <a:pt x="9535239" y="336590"/>
                </a:cubicBezTo>
                <a:cubicBezTo>
                  <a:pt x="9549757" y="504607"/>
                  <a:pt x="9530001" y="492470"/>
                  <a:pt x="9535239" y="647288"/>
                </a:cubicBezTo>
                <a:cubicBezTo>
                  <a:pt x="9450088" y="674754"/>
                  <a:pt x="9373072" y="632921"/>
                  <a:pt x="9225344" y="647288"/>
                </a:cubicBezTo>
                <a:cubicBezTo>
                  <a:pt x="9077617" y="661655"/>
                  <a:pt x="8773961" y="615486"/>
                  <a:pt x="8629391" y="647288"/>
                </a:cubicBezTo>
                <a:cubicBezTo>
                  <a:pt x="8484821" y="679090"/>
                  <a:pt x="8406369" y="606663"/>
                  <a:pt x="8224144" y="647288"/>
                </a:cubicBezTo>
                <a:cubicBezTo>
                  <a:pt x="8041919" y="687913"/>
                  <a:pt x="7621402" y="556757"/>
                  <a:pt x="7437486" y="647288"/>
                </a:cubicBezTo>
                <a:cubicBezTo>
                  <a:pt x="7253570" y="737819"/>
                  <a:pt x="7227312" y="628507"/>
                  <a:pt x="7032239" y="647288"/>
                </a:cubicBezTo>
                <a:cubicBezTo>
                  <a:pt x="6837166" y="666069"/>
                  <a:pt x="6503445" y="623023"/>
                  <a:pt x="6340934" y="647288"/>
                </a:cubicBezTo>
                <a:cubicBezTo>
                  <a:pt x="6178423" y="671553"/>
                  <a:pt x="6094974" y="620408"/>
                  <a:pt x="5935686" y="647288"/>
                </a:cubicBezTo>
                <a:cubicBezTo>
                  <a:pt x="5776398" y="674168"/>
                  <a:pt x="5678848" y="616683"/>
                  <a:pt x="5530439" y="647288"/>
                </a:cubicBezTo>
                <a:cubicBezTo>
                  <a:pt x="5382030" y="677893"/>
                  <a:pt x="5295711" y="637842"/>
                  <a:pt x="5220543" y="647288"/>
                </a:cubicBezTo>
                <a:cubicBezTo>
                  <a:pt x="5145375" y="656734"/>
                  <a:pt x="5004159" y="640491"/>
                  <a:pt x="4815296" y="647288"/>
                </a:cubicBezTo>
                <a:cubicBezTo>
                  <a:pt x="4626433" y="654085"/>
                  <a:pt x="4260588" y="573257"/>
                  <a:pt x="4028638" y="647288"/>
                </a:cubicBezTo>
                <a:cubicBezTo>
                  <a:pt x="3796688" y="721319"/>
                  <a:pt x="3811906" y="639970"/>
                  <a:pt x="3718743" y="647288"/>
                </a:cubicBezTo>
                <a:cubicBezTo>
                  <a:pt x="3625581" y="654606"/>
                  <a:pt x="3491981" y="645554"/>
                  <a:pt x="3408848" y="647288"/>
                </a:cubicBezTo>
                <a:cubicBezTo>
                  <a:pt x="3325716" y="649022"/>
                  <a:pt x="3001650" y="570447"/>
                  <a:pt x="2717543" y="647288"/>
                </a:cubicBezTo>
                <a:cubicBezTo>
                  <a:pt x="2433437" y="724129"/>
                  <a:pt x="2458823" y="595846"/>
                  <a:pt x="2216943" y="647288"/>
                </a:cubicBezTo>
                <a:cubicBezTo>
                  <a:pt x="1975063" y="698730"/>
                  <a:pt x="1660800" y="616507"/>
                  <a:pt x="1430286" y="647288"/>
                </a:cubicBezTo>
                <a:cubicBezTo>
                  <a:pt x="1199772" y="678069"/>
                  <a:pt x="1055325" y="585748"/>
                  <a:pt x="834333" y="647288"/>
                </a:cubicBezTo>
                <a:cubicBezTo>
                  <a:pt x="613341" y="708828"/>
                  <a:pt x="667154" y="621500"/>
                  <a:pt x="524438" y="647288"/>
                </a:cubicBezTo>
                <a:cubicBezTo>
                  <a:pt x="381723" y="673076"/>
                  <a:pt x="179636" y="617798"/>
                  <a:pt x="0" y="647288"/>
                </a:cubicBezTo>
                <a:cubicBezTo>
                  <a:pt x="-30513" y="493106"/>
                  <a:pt x="27364" y="477786"/>
                  <a:pt x="0" y="323644"/>
                </a:cubicBezTo>
                <a:cubicBezTo>
                  <a:pt x="-27364" y="169502"/>
                  <a:pt x="4553" y="137229"/>
                  <a:pt x="0" y="0"/>
                </a:cubicBezTo>
                <a:close/>
              </a:path>
              <a:path w="9535239" h="647288" stroke="0" extrusionOk="0">
                <a:moveTo>
                  <a:pt x="0" y="0"/>
                </a:moveTo>
                <a:cubicBezTo>
                  <a:pt x="100960" y="-38945"/>
                  <a:pt x="281835" y="45208"/>
                  <a:pt x="405248" y="0"/>
                </a:cubicBezTo>
                <a:cubicBezTo>
                  <a:pt x="528661" y="-45208"/>
                  <a:pt x="691491" y="48074"/>
                  <a:pt x="905848" y="0"/>
                </a:cubicBezTo>
                <a:cubicBezTo>
                  <a:pt x="1120205" y="-48074"/>
                  <a:pt x="1405810" y="62276"/>
                  <a:pt x="1597153" y="0"/>
                </a:cubicBezTo>
                <a:cubicBezTo>
                  <a:pt x="1788497" y="-62276"/>
                  <a:pt x="1997082" y="41799"/>
                  <a:pt x="2097753" y="0"/>
                </a:cubicBezTo>
                <a:cubicBezTo>
                  <a:pt x="2198424" y="-41799"/>
                  <a:pt x="2633790" y="37866"/>
                  <a:pt x="2789057" y="0"/>
                </a:cubicBezTo>
                <a:cubicBezTo>
                  <a:pt x="2944324" y="-37866"/>
                  <a:pt x="3149985" y="46162"/>
                  <a:pt x="3385010" y="0"/>
                </a:cubicBezTo>
                <a:cubicBezTo>
                  <a:pt x="3620035" y="-46162"/>
                  <a:pt x="3634684" y="3461"/>
                  <a:pt x="3790258" y="0"/>
                </a:cubicBezTo>
                <a:cubicBezTo>
                  <a:pt x="3945832" y="-3461"/>
                  <a:pt x="4200841" y="68710"/>
                  <a:pt x="4576915" y="0"/>
                </a:cubicBezTo>
                <a:cubicBezTo>
                  <a:pt x="4952989" y="-68710"/>
                  <a:pt x="4915703" y="71040"/>
                  <a:pt x="5172867" y="0"/>
                </a:cubicBezTo>
                <a:cubicBezTo>
                  <a:pt x="5430031" y="-71040"/>
                  <a:pt x="5380838" y="33838"/>
                  <a:pt x="5482762" y="0"/>
                </a:cubicBezTo>
                <a:cubicBezTo>
                  <a:pt x="5584686" y="-33838"/>
                  <a:pt x="5716306" y="15407"/>
                  <a:pt x="5792658" y="0"/>
                </a:cubicBezTo>
                <a:cubicBezTo>
                  <a:pt x="5869010" y="-15407"/>
                  <a:pt x="6289160" y="52194"/>
                  <a:pt x="6483963" y="0"/>
                </a:cubicBezTo>
                <a:cubicBezTo>
                  <a:pt x="6678767" y="-52194"/>
                  <a:pt x="6709638" y="22354"/>
                  <a:pt x="6793858" y="0"/>
                </a:cubicBezTo>
                <a:cubicBezTo>
                  <a:pt x="6878079" y="-22354"/>
                  <a:pt x="7164111" y="45650"/>
                  <a:pt x="7389810" y="0"/>
                </a:cubicBezTo>
                <a:cubicBezTo>
                  <a:pt x="7615509" y="-45650"/>
                  <a:pt x="8018528" y="82608"/>
                  <a:pt x="8176467" y="0"/>
                </a:cubicBezTo>
                <a:cubicBezTo>
                  <a:pt x="8334406" y="-82608"/>
                  <a:pt x="8637453" y="33729"/>
                  <a:pt x="8867772" y="0"/>
                </a:cubicBezTo>
                <a:cubicBezTo>
                  <a:pt x="9098091" y="-33729"/>
                  <a:pt x="9317088" y="64937"/>
                  <a:pt x="9535239" y="0"/>
                </a:cubicBezTo>
                <a:cubicBezTo>
                  <a:pt x="9539198" y="135624"/>
                  <a:pt x="9523047" y="240582"/>
                  <a:pt x="9535239" y="304225"/>
                </a:cubicBezTo>
                <a:cubicBezTo>
                  <a:pt x="9547431" y="367869"/>
                  <a:pt x="9526056" y="548929"/>
                  <a:pt x="9535239" y="647288"/>
                </a:cubicBezTo>
                <a:cubicBezTo>
                  <a:pt x="9393824" y="678269"/>
                  <a:pt x="9064419" y="594637"/>
                  <a:pt x="8939287" y="647288"/>
                </a:cubicBezTo>
                <a:cubicBezTo>
                  <a:pt x="8814155" y="699939"/>
                  <a:pt x="8576503" y="588314"/>
                  <a:pt x="8438687" y="647288"/>
                </a:cubicBezTo>
                <a:cubicBezTo>
                  <a:pt x="8300871" y="706262"/>
                  <a:pt x="8133277" y="607856"/>
                  <a:pt x="8033439" y="647288"/>
                </a:cubicBezTo>
                <a:cubicBezTo>
                  <a:pt x="7933601" y="686720"/>
                  <a:pt x="7600386" y="593857"/>
                  <a:pt x="7246782" y="647288"/>
                </a:cubicBezTo>
                <a:cubicBezTo>
                  <a:pt x="6893178" y="700719"/>
                  <a:pt x="6667562" y="571190"/>
                  <a:pt x="6460124" y="647288"/>
                </a:cubicBezTo>
                <a:cubicBezTo>
                  <a:pt x="6252686" y="723386"/>
                  <a:pt x="6171474" y="635541"/>
                  <a:pt x="6054877" y="647288"/>
                </a:cubicBezTo>
                <a:cubicBezTo>
                  <a:pt x="5938280" y="659035"/>
                  <a:pt x="5817113" y="627060"/>
                  <a:pt x="5649629" y="647288"/>
                </a:cubicBezTo>
                <a:cubicBezTo>
                  <a:pt x="5482145" y="667516"/>
                  <a:pt x="5253645" y="624664"/>
                  <a:pt x="5149029" y="647288"/>
                </a:cubicBezTo>
                <a:cubicBezTo>
                  <a:pt x="5044413" y="669912"/>
                  <a:pt x="4888527" y="604276"/>
                  <a:pt x="4648429" y="647288"/>
                </a:cubicBezTo>
                <a:cubicBezTo>
                  <a:pt x="4408331" y="690300"/>
                  <a:pt x="4435962" y="622476"/>
                  <a:pt x="4338534" y="647288"/>
                </a:cubicBezTo>
                <a:cubicBezTo>
                  <a:pt x="4241106" y="672100"/>
                  <a:pt x="3871759" y="582676"/>
                  <a:pt x="3742581" y="647288"/>
                </a:cubicBezTo>
                <a:cubicBezTo>
                  <a:pt x="3613403" y="711900"/>
                  <a:pt x="3556747" y="632912"/>
                  <a:pt x="3432686" y="647288"/>
                </a:cubicBezTo>
                <a:cubicBezTo>
                  <a:pt x="3308625" y="661664"/>
                  <a:pt x="2888333" y="602445"/>
                  <a:pt x="2646029" y="647288"/>
                </a:cubicBezTo>
                <a:cubicBezTo>
                  <a:pt x="2403725" y="692131"/>
                  <a:pt x="2375232" y="633597"/>
                  <a:pt x="2145429" y="647288"/>
                </a:cubicBezTo>
                <a:cubicBezTo>
                  <a:pt x="1915626" y="660979"/>
                  <a:pt x="1638810" y="641464"/>
                  <a:pt x="1454124" y="647288"/>
                </a:cubicBezTo>
                <a:cubicBezTo>
                  <a:pt x="1269438" y="653112"/>
                  <a:pt x="1026855" y="631266"/>
                  <a:pt x="762819" y="647288"/>
                </a:cubicBezTo>
                <a:cubicBezTo>
                  <a:pt x="498784" y="663310"/>
                  <a:pt x="174212" y="588167"/>
                  <a:pt x="0" y="647288"/>
                </a:cubicBezTo>
                <a:cubicBezTo>
                  <a:pt x="-28003" y="547561"/>
                  <a:pt x="17669" y="434251"/>
                  <a:pt x="0" y="310698"/>
                </a:cubicBezTo>
                <a:cubicBezTo>
                  <a:pt x="-17669" y="187145"/>
                  <a:pt x="3269" y="142804"/>
                  <a:pt x="0" y="0"/>
                </a:cubicBezTo>
                <a:close/>
              </a:path>
            </a:pathLst>
          </a:custGeom>
          <a:solidFill>
            <a:srgbClr val="4161AD"/>
          </a:solidFill>
          <a:ln w="76200">
            <a:solidFill>
              <a:srgbClr val="4161AD"/>
            </a:solidFill>
            <a:extLst>
              <a:ext uri="{C807C97D-BFC1-408E-A445-0C87EB9F89A2}">
                <ask:lineSketchStyleProps xmlns:ask="http://schemas.microsoft.com/office/drawing/2018/sketchyshapes" sd="370866021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6 CAD/CAM ENGINEER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5EC5DD7-10DD-3CB0-64BC-77D41E056CD9}"/>
              </a:ext>
            </a:extLst>
          </p:cNvPr>
          <p:cNvSpPr/>
          <p:nvPr/>
        </p:nvSpPr>
        <p:spPr>
          <a:xfrm rot="170127">
            <a:off x="313220" y="4265798"/>
            <a:ext cx="11593212" cy="647288"/>
          </a:xfrm>
          <a:custGeom>
            <a:avLst/>
            <a:gdLst>
              <a:gd name="connsiteX0" fmla="*/ 0 w 11593212"/>
              <a:gd name="connsiteY0" fmla="*/ 0 h 647288"/>
              <a:gd name="connsiteX1" fmla="*/ 579661 w 11593212"/>
              <a:gd name="connsiteY1" fmla="*/ 0 h 647288"/>
              <a:gd name="connsiteX2" fmla="*/ 1275253 w 11593212"/>
              <a:gd name="connsiteY2" fmla="*/ 0 h 647288"/>
              <a:gd name="connsiteX3" fmla="*/ 1738982 w 11593212"/>
              <a:gd name="connsiteY3" fmla="*/ 0 h 647288"/>
              <a:gd name="connsiteX4" fmla="*/ 2434575 w 11593212"/>
              <a:gd name="connsiteY4" fmla="*/ 0 h 647288"/>
              <a:gd name="connsiteX5" fmla="*/ 3246099 w 11593212"/>
              <a:gd name="connsiteY5" fmla="*/ 0 h 647288"/>
              <a:gd name="connsiteX6" fmla="*/ 4057624 w 11593212"/>
              <a:gd name="connsiteY6" fmla="*/ 0 h 647288"/>
              <a:gd name="connsiteX7" fmla="*/ 4869149 w 11593212"/>
              <a:gd name="connsiteY7" fmla="*/ 0 h 647288"/>
              <a:gd name="connsiteX8" fmla="*/ 5101013 w 11593212"/>
              <a:gd name="connsiteY8" fmla="*/ 0 h 647288"/>
              <a:gd name="connsiteX9" fmla="*/ 5332878 w 11593212"/>
              <a:gd name="connsiteY9" fmla="*/ 0 h 647288"/>
              <a:gd name="connsiteX10" fmla="*/ 5564742 w 11593212"/>
              <a:gd name="connsiteY10" fmla="*/ 0 h 647288"/>
              <a:gd name="connsiteX11" fmla="*/ 6260334 w 11593212"/>
              <a:gd name="connsiteY11" fmla="*/ 0 h 647288"/>
              <a:gd name="connsiteX12" fmla="*/ 6724063 w 11593212"/>
              <a:gd name="connsiteY12" fmla="*/ 0 h 647288"/>
              <a:gd name="connsiteX13" fmla="*/ 7071859 w 11593212"/>
              <a:gd name="connsiteY13" fmla="*/ 0 h 647288"/>
              <a:gd name="connsiteX14" fmla="*/ 7767452 w 11593212"/>
              <a:gd name="connsiteY14" fmla="*/ 0 h 647288"/>
              <a:gd name="connsiteX15" fmla="*/ 8578977 w 11593212"/>
              <a:gd name="connsiteY15" fmla="*/ 0 h 647288"/>
              <a:gd name="connsiteX16" fmla="*/ 8926773 w 11593212"/>
              <a:gd name="connsiteY16" fmla="*/ 0 h 647288"/>
              <a:gd name="connsiteX17" fmla="*/ 9738298 w 11593212"/>
              <a:gd name="connsiteY17" fmla="*/ 0 h 647288"/>
              <a:gd name="connsiteX18" fmla="*/ 10086094 w 11593212"/>
              <a:gd name="connsiteY18" fmla="*/ 0 h 647288"/>
              <a:gd name="connsiteX19" fmla="*/ 10549823 w 11593212"/>
              <a:gd name="connsiteY19" fmla="*/ 0 h 647288"/>
              <a:gd name="connsiteX20" fmla="*/ 10897619 w 11593212"/>
              <a:gd name="connsiteY20" fmla="*/ 0 h 647288"/>
              <a:gd name="connsiteX21" fmla="*/ 11593212 w 11593212"/>
              <a:gd name="connsiteY21" fmla="*/ 0 h 647288"/>
              <a:gd name="connsiteX22" fmla="*/ 11593212 w 11593212"/>
              <a:gd name="connsiteY22" fmla="*/ 310698 h 647288"/>
              <a:gd name="connsiteX23" fmla="*/ 11593212 w 11593212"/>
              <a:gd name="connsiteY23" fmla="*/ 647288 h 647288"/>
              <a:gd name="connsiteX24" fmla="*/ 10897619 w 11593212"/>
              <a:gd name="connsiteY24" fmla="*/ 647288 h 647288"/>
              <a:gd name="connsiteX25" fmla="*/ 10317959 w 11593212"/>
              <a:gd name="connsiteY25" fmla="*/ 647288 h 647288"/>
              <a:gd name="connsiteX26" fmla="*/ 10086094 w 11593212"/>
              <a:gd name="connsiteY26" fmla="*/ 647288 h 647288"/>
              <a:gd name="connsiteX27" fmla="*/ 9738298 w 11593212"/>
              <a:gd name="connsiteY27" fmla="*/ 647288 h 647288"/>
              <a:gd name="connsiteX28" fmla="*/ 9158637 w 11593212"/>
              <a:gd name="connsiteY28" fmla="*/ 647288 h 647288"/>
              <a:gd name="connsiteX29" fmla="*/ 8347113 w 11593212"/>
              <a:gd name="connsiteY29" fmla="*/ 647288 h 647288"/>
              <a:gd name="connsiteX30" fmla="*/ 7767452 w 11593212"/>
              <a:gd name="connsiteY30" fmla="*/ 647288 h 647288"/>
              <a:gd name="connsiteX31" fmla="*/ 7187791 w 11593212"/>
              <a:gd name="connsiteY31" fmla="*/ 647288 h 647288"/>
              <a:gd name="connsiteX32" fmla="*/ 6724063 w 11593212"/>
              <a:gd name="connsiteY32" fmla="*/ 647288 h 647288"/>
              <a:gd name="connsiteX33" fmla="*/ 5912538 w 11593212"/>
              <a:gd name="connsiteY33" fmla="*/ 647288 h 647288"/>
              <a:gd name="connsiteX34" fmla="*/ 5216945 w 11593212"/>
              <a:gd name="connsiteY34" fmla="*/ 647288 h 647288"/>
              <a:gd name="connsiteX35" fmla="*/ 4869149 w 11593212"/>
              <a:gd name="connsiteY35" fmla="*/ 647288 h 647288"/>
              <a:gd name="connsiteX36" fmla="*/ 4405421 w 11593212"/>
              <a:gd name="connsiteY36" fmla="*/ 647288 h 647288"/>
              <a:gd name="connsiteX37" fmla="*/ 3593896 w 11593212"/>
              <a:gd name="connsiteY37" fmla="*/ 647288 h 647288"/>
              <a:gd name="connsiteX38" fmla="*/ 3014235 w 11593212"/>
              <a:gd name="connsiteY38" fmla="*/ 647288 h 647288"/>
              <a:gd name="connsiteX39" fmla="*/ 2782371 w 11593212"/>
              <a:gd name="connsiteY39" fmla="*/ 647288 h 647288"/>
              <a:gd name="connsiteX40" fmla="*/ 2550507 w 11593212"/>
              <a:gd name="connsiteY40" fmla="*/ 647288 h 647288"/>
              <a:gd name="connsiteX41" fmla="*/ 2086778 w 11593212"/>
              <a:gd name="connsiteY41" fmla="*/ 647288 h 647288"/>
              <a:gd name="connsiteX42" fmla="*/ 1507118 w 11593212"/>
              <a:gd name="connsiteY42" fmla="*/ 647288 h 647288"/>
              <a:gd name="connsiteX43" fmla="*/ 811525 w 11593212"/>
              <a:gd name="connsiteY43" fmla="*/ 647288 h 647288"/>
              <a:gd name="connsiteX44" fmla="*/ 579661 w 11593212"/>
              <a:gd name="connsiteY44" fmla="*/ 647288 h 647288"/>
              <a:gd name="connsiteX45" fmla="*/ 0 w 11593212"/>
              <a:gd name="connsiteY45" fmla="*/ 647288 h 647288"/>
              <a:gd name="connsiteX46" fmla="*/ 0 w 11593212"/>
              <a:gd name="connsiteY46" fmla="*/ 330117 h 647288"/>
              <a:gd name="connsiteX47" fmla="*/ 0 w 11593212"/>
              <a:gd name="connsiteY47" fmla="*/ 0 h 647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1593212" h="647288" fill="none" extrusionOk="0">
                <a:moveTo>
                  <a:pt x="0" y="0"/>
                </a:moveTo>
                <a:cubicBezTo>
                  <a:pt x="120895" y="-65687"/>
                  <a:pt x="430259" y="11412"/>
                  <a:pt x="579661" y="0"/>
                </a:cubicBezTo>
                <a:cubicBezTo>
                  <a:pt x="729063" y="-11412"/>
                  <a:pt x="999300" y="24864"/>
                  <a:pt x="1275253" y="0"/>
                </a:cubicBezTo>
                <a:cubicBezTo>
                  <a:pt x="1551206" y="-24864"/>
                  <a:pt x="1631479" y="5302"/>
                  <a:pt x="1738982" y="0"/>
                </a:cubicBezTo>
                <a:cubicBezTo>
                  <a:pt x="1846485" y="-5302"/>
                  <a:pt x="2165259" y="22041"/>
                  <a:pt x="2434575" y="0"/>
                </a:cubicBezTo>
                <a:cubicBezTo>
                  <a:pt x="2703891" y="-22041"/>
                  <a:pt x="2904356" y="64288"/>
                  <a:pt x="3246099" y="0"/>
                </a:cubicBezTo>
                <a:cubicBezTo>
                  <a:pt x="3587842" y="-64288"/>
                  <a:pt x="3656327" y="1902"/>
                  <a:pt x="4057624" y="0"/>
                </a:cubicBezTo>
                <a:cubicBezTo>
                  <a:pt x="4458921" y="-1902"/>
                  <a:pt x="4602516" y="87627"/>
                  <a:pt x="4869149" y="0"/>
                </a:cubicBezTo>
                <a:cubicBezTo>
                  <a:pt x="5135783" y="-87627"/>
                  <a:pt x="5013026" y="6402"/>
                  <a:pt x="5101013" y="0"/>
                </a:cubicBezTo>
                <a:cubicBezTo>
                  <a:pt x="5189000" y="-6402"/>
                  <a:pt x="5263821" y="24841"/>
                  <a:pt x="5332878" y="0"/>
                </a:cubicBezTo>
                <a:cubicBezTo>
                  <a:pt x="5401935" y="-24841"/>
                  <a:pt x="5486249" y="9926"/>
                  <a:pt x="5564742" y="0"/>
                </a:cubicBezTo>
                <a:cubicBezTo>
                  <a:pt x="5643235" y="-9926"/>
                  <a:pt x="5986289" y="52950"/>
                  <a:pt x="6260334" y="0"/>
                </a:cubicBezTo>
                <a:cubicBezTo>
                  <a:pt x="6534379" y="-52950"/>
                  <a:pt x="6623571" y="29918"/>
                  <a:pt x="6724063" y="0"/>
                </a:cubicBezTo>
                <a:cubicBezTo>
                  <a:pt x="6824555" y="-29918"/>
                  <a:pt x="6901385" y="41588"/>
                  <a:pt x="7071859" y="0"/>
                </a:cubicBezTo>
                <a:cubicBezTo>
                  <a:pt x="7242333" y="-41588"/>
                  <a:pt x="7563682" y="71324"/>
                  <a:pt x="7767452" y="0"/>
                </a:cubicBezTo>
                <a:cubicBezTo>
                  <a:pt x="7971222" y="-71324"/>
                  <a:pt x="8383392" y="95903"/>
                  <a:pt x="8578977" y="0"/>
                </a:cubicBezTo>
                <a:cubicBezTo>
                  <a:pt x="8774562" y="-95903"/>
                  <a:pt x="8830321" y="13902"/>
                  <a:pt x="8926773" y="0"/>
                </a:cubicBezTo>
                <a:cubicBezTo>
                  <a:pt x="9023225" y="-13902"/>
                  <a:pt x="9473443" y="39144"/>
                  <a:pt x="9738298" y="0"/>
                </a:cubicBezTo>
                <a:cubicBezTo>
                  <a:pt x="10003153" y="-39144"/>
                  <a:pt x="9918643" y="22760"/>
                  <a:pt x="10086094" y="0"/>
                </a:cubicBezTo>
                <a:cubicBezTo>
                  <a:pt x="10253545" y="-22760"/>
                  <a:pt x="10354322" y="25251"/>
                  <a:pt x="10549823" y="0"/>
                </a:cubicBezTo>
                <a:cubicBezTo>
                  <a:pt x="10745324" y="-25251"/>
                  <a:pt x="10751236" y="19591"/>
                  <a:pt x="10897619" y="0"/>
                </a:cubicBezTo>
                <a:cubicBezTo>
                  <a:pt x="11044002" y="-19591"/>
                  <a:pt x="11258770" y="11225"/>
                  <a:pt x="11593212" y="0"/>
                </a:cubicBezTo>
                <a:cubicBezTo>
                  <a:pt x="11614759" y="62526"/>
                  <a:pt x="11558898" y="231416"/>
                  <a:pt x="11593212" y="310698"/>
                </a:cubicBezTo>
                <a:cubicBezTo>
                  <a:pt x="11627526" y="389980"/>
                  <a:pt x="11557791" y="493750"/>
                  <a:pt x="11593212" y="647288"/>
                </a:cubicBezTo>
                <a:cubicBezTo>
                  <a:pt x="11400756" y="703302"/>
                  <a:pt x="11238270" y="637358"/>
                  <a:pt x="10897619" y="647288"/>
                </a:cubicBezTo>
                <a:cubicBezTo>
                  <a:pt x="10556968" y="657218"/>
                  <a:pt x="10476036" y="588995"/>
                  <a:pt x="10317959" y="647288"/>
                </a:cubicBezTo>
                <a:cubicBezTo>
                  <a:pt x="10159882" y="705581"/>
                  <a:pt x="10196711" y="641353"/>
                  <a:pt x="10086094" y="647288"/>
                </a:cubicBezTo>
                <a:cubicBezTo>
                  <a:pt x="9975477" y="653223"/>
                  <a:pt x="9884695" y="623804"/>
                  <a:pt x="9738298" y="647288"/>
                </a:cubicBezTo>
                <a:cubicBezTo>
                  <a:pt x="9591901" y="670772"/>
                  <a:pt x="9356128" y="606609"/>
                  <a:pt x="9158637" y="647288"/>
                </a:cubicBezTo>
                <a:cubicBezTo>
                  <a:pt x="8961146" y="687967"/>
                  <a:pt x="8525256" y="589565"/>
                  <a:pt x="8347113" y="647288"/>
                </a:cubicBezTo>
                <a:cubicBezTo>
                  <a:pt x="8168970" y="705011"/>
                  <a:pt x="7923025" y="637619"/>
                  <a:pt x="7767452" y="647288"/>
                </a:cubicBezTo>
                <a:cubicBezTo>
                  <a:pt x="7611879" y="656957"/>
                  <a:pt x="7402912" y="604376"/>
                  <a:pt x="7187791" y="647288"/>
                </a:cubicBezTo>
                <a:cubicBezTo>
                  <a:pt x="6972670" y="690200"/>
                  <a:pt x="6927684" y="645668"/>
                  <a:pt x="6724063" y="647288"/>
                </a:cubicBezTo>
                <a:cubicBezTo>
                  <a:pt x="6520442" y="648908"/>
                  <a:pt x="6089123" y="614266"/>
                  <a:pt x="5912538" y="647288"/>
                </a:cubicBezTo>
                <a:cubicBezTo>
                  <a:pt x="5735953" y="680310"/>
                  <a:pt x="5533871" y="595006"/>
                  <a:pt x="5216945" y="647288"/>
                </a:cubicBezTo>
                <a:cubicBezTo>
                  <a:pt x="4900019" y="699570"/>
                  <a:pt x="4973636" y="633153"/>
                  <a:pt x="4869149" y="647288"/>
                </a:cubicBezTo>
                <a:cubicBezTo>
                  <a:pt x="4764662" y="661423"/>
                  <a:pt x="4561231" y="620682"/>
                  <a:pt x="4405421" y="647288"/>
                </a:cubicBezTo>
                <a:cubicBezTo>
                  <a:pt x="4249611" y="673894"/>
                  <a:pt x="3906858" y="568368"/>
                  <a:pt x="3593896" y="647288"/>
                </a:cubicBezTo>
                <a:cubicBezTo>
                  <a:pt x="3280934" y="726208"/>
                  <a:pt x="3209361" y="590874"/>
                  <a:pt x="3014235" y="647288"/>
                </a:cubicBezTo>
                <a:cubicBezTo>
                  <a:pt x="2819109" y="703702"/>
                  <a:pt x="2897399" y="646652"/>
                  <a:pt x="2782371" y="647288"/>
                </a:cubicBezTo>
                <a:cubicBezTo>
                  <a:pt x="2667343" y="647924"/>
                  <a:pt x="2600987" y="638650"/>
                  <a:pt x="2550507" y="647288"/>
                </a:cubicBezTo>
                <a:cubicBezTo>
                  <a:pt x="2500027" y="655926"/>
                  <a:pt x="2293992" y="644633"/>
                  <a:pt x="2086778" y="647288"/>
                </a:cubicBezTo>
                <a:cubicBezTo>
                  <a:pt x="1879564" y="649943"/>
                  <a:pt x="1715345" y="633860"/>
                  <a:pt x="1507118" y="647288"/>
                </a:cubicBezTo>
                <a:cubicBezTo>
                  <a:pt x="1298891" y="660716"/>
                  <a:pt x="1058893" y="614220"/>
                  <a:pt x="811525" y="647288"/>
                </a:cubicBezTo>
                <a:cubicBezTo>
                  <a:pt x="564157" y="680356"/>
                  <a:pt x="652645" y="622248"/>
                  <a:pt x="579661" y="647288"/>
                </a:cubicBezTo>
                <a:cubicBezTo>
                  <a:pt x="506677" y="672328"/>
                  <a:pt x="227881" y="623744"/>
                  <a:pt x="0" y="647288"/>
                </a:cubicBezTo>
                <a:cubicBezTo>
                  <a:pt x="-8331" y="502025"/>
                  <a:pt x="1176" y="421919"/>
                  <a:pt x="0" y="330117"/>
                </a:cubicBezTo>
                <a:cubicBezTo>
                  <a:pt x="-1176" y="238315"/>
                  <a:pt x="9873" y="122485"/>
                  <a:pt x="0" y="0"/>
                </a:cubicBezTo>
                <a:close/>
              </a:path>
              <a:path w="11593212" h="647288" stroke="0" extrusionOk="0">
                <a:moveTo>
                  <a:pt x="0" y="0"/>
                </a:moveTo>
                <a:cubicBezTo>
                  <a:pt x="167700" y="-1433"/>
                  <a:pt x="269921" y="34321"/>
                  <a:pt x="347796" y="0"/>
                </a:cubicBezTo>
                <a:cubicBezTo>
                  <a:pt x="425671" y="-34321"/>
                  <a:pt x="691892" y="39951"/>
                  <a:pt x="811525" y="0"/>
                </a:cubicBezTo>
                <a:cubicBezTo>
                  <a:pt x="931158" y="-39951"/>
                  <a:pt x="1205719" y="15195"/>
                  <a:pt x="1507118" y="0"/>
                </a:cubicBezTo>
                <a:cubicBezTo>
                  <a:pt x="1808517" y="-15195"/>
                  <a:pt x="1811634" y="6923"/>
                  <a:pt x="1970846" y="0"/>
                </a:cubicBezTo>
                <a:cubicBezTo>
                  <a:pt x="2130058" y="-6923"/>
                  <a:pt x="2468405" y="66003"/>
                  <a:pt x="2666439" y="0"/>
                </a:cubicBezTo>
                <a:cubicBezTo>
                  <a:pt x="2864473" y="-66003"/>
                  <a:pt x="3022813" y="50995"/>
                  <a:pt x="3246099" y="0"/>
                </a:cubicBezTo>
                <a:cubicBezTo>
                  <a:pt x="3469385" y="-50995"/>
                  <a:pt x="3439727" y="10488"/>
                  <a:pt x="3593896" y="0"/>
                </a:cubicBezTo>
                <a:cubicBezTo>
                  <a:pt x="3748065" y="-10488"/>
                  <a:pt x="4205572" y="78178"/>
                  <a:pt x="4405421" y="0"/>
                </a:cubicBezTo>
                <a:cubicBezTo>
                  <a:pt x="4605270" y="-78178"/>
                  <a:pt x="4788324" y="43806"/>
                  <a:pt x="4985081" y="0"/>
                </a:cubicBezTo>
                <a:cubicBezTo>
                  <a:pt x="5181838" y="-43806"/>
                  <a:pt x="5159014" y="6478"/>
                  <a:pt x="5216945" y="0"/>
                </a:cubicBezTo>
                <a:cubicBezTo>
                  <a:pt x="5274876" y="-6478"/>
                  <a:pt x="5396256" y="23300"/>
                  <a:pt x="5448810" y="0"/>
                </a:cubicBezTo>
                <a:cubicBezTo>
                  <a:pt x="5501365" y="-23300"/>
                  <a:pt x="5902267" y="67090"/>
                  <a:pt x="6144402" y="0"/>
                </a:cubicBezTo>
                <a:cubicBezTo>
                  <a:pt x="6386537" y="-67090"/>
                  <a:pt x="6315564" y="17974"/>
                  <a:pt x="6376267" y="0"/>
                </a:cubicBezTo>
                <a:cubicBezTo>
                  <a:pt x="6436970" y="-17974"/>
                  <a:pt x="6797033" y="3099"/>
                  <a:pt x="6955927" y="0"/>
                </a:cubicBezTo>
                <a:cubicBezTo>
                  <a:pt x="7114821" y="-3099"/>
                  <a:pt x="7451490" y="92327"/>
                  <a:pt x="7767452" y="0"/>
                </a:cubicBezTo>
                <a:cubicBezTo>
                  <a:pt x="8083414" y="-92327"/>
                  <a:pt x="8188774" y="19028"/>
                  <a:pt x="8463045" y="0"/>
                </a:cubicBezTo>
                <a:cubicBezTo>
                  <a:pt x="8737316" y="-19028"/>
                  <a:pt x="8863764" y="57611"/>
                  <a:pt x="9042705" y="0"/>
                </a:cubicBezTo>
                <a:cubicBezTo>
                  <a:pt x="9221646" y="-57611"/>
                  <a:pt x="9165527" y="24738"/>
                  <a:pt x="9274570" y="0"/>
                </a:cubicBezTo>
                <a:cubicBezTo>
                  <a:pt x="9383613" y="-24738"/>
                  <a:pt x="9507570" y="18014"/>
                  <a:pt x="9738298" y="0"/>
                </a:cubicBezTo>
                <a:cubicBezTo>
                  <a:pt x="9969026" y="-18014"/>
                  <a:pt x="9907771" y="10521"/>
                  <a:pt x="9970162" y="0"/>
                </a:cubicBezTo>
                <a:cubicBezTo>
                  <a:pt x="10032553" y="-10521"/>
                  <a:pt x="10294537" y="13962"/>
                  <a:pt x="10433891" y="0"/>
                </a:cubicBezTo>
                <a:cubicBezTo>
                  <a:pt x="10573245" y="-13962"/>
                  <a:pt x="10754633" y="32931"/>
                  <a:pt x="10897619" y="0"/>
                </a:cubicBezTo>
                <a:cubicBezTo>
                  <a:pt x="11040605" y="-32931"/>
                  <a:pt x="11394080" y="19451"/>
                  <a:pt x="11593212" y="0"/>
                </a:cubicBezTo>
                <a:cubicBezTo>
                  <a:pt x="11618804" y="116158"/>
                  <a:pt x="11581386" y="227612"/>
                  <a:pt x="11593212" y="310698"/>
                </a:cubicBezTo>
                <a:cubicBezTo>
                  <a:pt x="11605038" y="393784"/>
                  <a:pt x="11555443" y="481799"/>
                  <a:pt x="11593212" y="647288"/>
                </a:cubicBezTo>
                <a:cubicBezTo>
                  <a:pt x="11403971" y="703968"/>
                  <a:pt x="11172897" y="586312"/>
                  <a:pt x="11013551" y="647288"/>
                </a:cubicBezTo>
                <a:cubicBezTo>
                  <a:pt x="10854205" y="708264"/>
                  <a:pt x="10674202" y="620801"/>
                  <a:pt x="10549823" y="647288"/>
                </a:cubicBezTo>
                <a:cubicBezTo>
                  <a:pt x="10425444" y="673775"/>
                  <a:pt x="10245228" y="638650"/>
                  <a:pt x="10086094" y="647288"/>
                </a:cubicBezTo>
                <a:cubicBezTo>
                  <a:pt x="9926960" y="655926"/>
                  <a:pt x="9914881" y="638966"/>
                  <a:pt x="9854230" y="647288"/>
                </a:cubicBezTo>
                <a:cubicBezTo>
                  <a:pt x="9793579" y="655610"/>
                  <a:pt x="9410366" y="638147"/>
                  <a:pt x="9274570" y="647288"/>
                </a:cubicBezTo>
                <a:cubicBezTo>
                  <a:pt x="9138774" y="656429"/>
                  <a:pt x="9134224" y="645522"/>
                  <a:pt x="9042705" y="647288"/>
                </a:cubicBezTo>
                <a:cubicBezTo>
                  <a:pt x="8951187" y="649054"/>
                  <a:pt x="8400875" y="568378"/>
                  <a:pt x="8231181" y="647288"/>
                </a:cubicBezTo>
                <a:cubicBezTo>
                  <a:pt x="8061487" y="726198"/>
                  <a:pt x="7995699" y="606905"/>
                  <a:pt x="7767452" y="647288"/>
                </a:cubicBezTo>
                <a:cubicBezTo>
                  <a:pt x="7539205" y="687671"/>
                  <a:pt x="7396921" y="564434"/>
                  <a:pt x="7071859" y="647288"/>
                </a:cubicBezTo>
                <a:cubicBezTo>
                  <a:pt x="6746797" y="730142"/>
                  <a:pt x="6626538" y="602367"/>
                  <a:pt x="6376267" y="647288"/>
                </a:cubicBezTo>
                <a:cubicBezTo>
                  <a:pt x="6125996" y="692209"/>
                  <a:pt x="6096276" y="617274"/>
                  <a:pt x="5912538" y="647288"/>
                </a:cubicBezTo>
                <a:cubicBezTo>
                  <a:pt x="5728800" y="677302"/>
                  <a:pt x="5342490" y="553819"/>
                  <a:pt x="5101013" y="647288"/>
                </a:cubicBezTo>
                <a:cubicBezTo>
                  <a:pt x="4859536" y="740757"/>
                  <a:pt x="4832064" y="625674"/>
                  <a:pt x="4637285" y="647288"/>
                </a:cubicBezTo>
                <a:cubicBezTo>
                  <a:pt x="4442506" y="668902"/>
                  <a:pt x="4480066" y="630027"/>
                  <a:pt x="4405421" y="647288"/>
                </a:cubicBezTo>
                <a:cubicBezTo>
                  <a:pt x="4330776" y="664549"/>
                  <a:pt x="4235806" y="622459"/>
                  <a:pt x="4173556" y="647288"/>
                </a:cubicBezTo>
                <a:cubicBezTo>
                  <a:pt x="4111306" y="672117"/>
                  <a:pt x="3812423" y="627088"/>
                  <a:pt x="3709828" y="647288"/>
                </a:cubicBezTo>
                <a:cubicBezTo>
                  <a:pt x="3607233" y="667488"/>
                  <a:pt x="3272443" y="576626"/>
                  <a:pt x="3014235" y="647288"/>
                </a:cubicBezTo>
                <a:cubicBezTo>
                  <a:pt x="2756027" y="717950"/>
                  <a:pt x="2809145" y="631079"/>
                  <a:pt x="2666439" y="647288"/>
                </a:cubicBezTo>
                <a:cubicBezTo>
                  <a:pt x="2523733" y="663497"/>
                  <a:pt x="2056994" y="643494"/>
                  <a:pt x="1854914" y="647288"/>
                </a:cubicBezTo>
                <a:cubicBezTo>
                  <a:pt x="1652835" y="651082"/>
                  <a:pt x="1665370" y="632193"/>
                  <a:pt x="1507118" y="647288"/>
                </a:cubicBezTo>
                <a:cubicBezTo>
                  <a:pt x="1348866" y="662383"/>
                  <a:pt x="1070124" y="608981"/>
                  <a:pt x="811525" y="647288"/>
                </a:cubicBezTo>
                <a:cubicBezTo>
                  <a:pt x="552926" y="685595"/>
                  <a:pt x="229636" y="603747"/>
                  <a:pt x="0" y="647288"/>
                </a:cubicBezTo>
                <a:cubicBezTo>
                  <a:pt x="-26858" y="556250"/>
                  <a:pt x="37221" y="482706"/>
                  <a:pt x="0" y="336590"/>
                </a:cubicBezTo>
                <a:cubicBezTo>
                  <a:pt x="-37221" y="190474"/>
                  <a:pt x="30961" y="163623"/>
                  <a:pt x="0" y="0"/>
                </a:cubicBezTo>
                <a:close/>
              </a:path>
            </a:pathLst>
          </a:custGeom>
          <a:solidFill>
            <a:srgbClr val="73BF44"/>
          </a:solidFill>
          <a:ln w="76200">
            <a:solidFill>
              <a:srgbClr val="73BF44"/>
            </a:solidFill>
            <a:extLst>
              <a:ext uri="{C807C97D-BFC1-408E-A445-0C87EB9F89A2}">
                <ask:lineSketchStyleProps xmlns:ask="http://schemas.microsoft.com/office/drawing/2018/sketchyshapes" sd="370866021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2 PRODUCTION SUPERVISOR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E60468-62EC-12FE-4702-1041FE8A846A}"/>
              </a:ext>
            </a:extLst>
          </p:cNvPr>
          <p:cNvSpPr txBox="1"/>
          <p:nvPr/>
        </p:nvSpPr>
        <p:spPr>
          <a:xfrm>
            <a:off x="7595521" y="9095906"/>
            <a:ext cx="2581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Chuyên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ngành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5EEB18-9C00-AF9B-A9F0-63178C711BF0}"/>
              </a:ext>
            </a:extLst>
          </p:cNvPr>
          <p:cNvSpPr txBox="1"/>
          <p:nvPr/>
        </p:nvSpPr>
        <p:spPr>
          <a:xfrm>
            <a:off x="2741713" y="138636"/>
            <a:ext cx="6708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NHU CẦU MỞ NHÀ MÁY MỚI TẠI MỸ PHƯỚC 3 </a:t>
            </a:r>
          </a:p>
          <a:p>
            <a:pPr algn="ctr"/>
            <a:r>
              <a:rPr lang="vi-VN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BẾN CÁT BÌNH DƯỜNG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3B6A1CD-2918-A179-62A9-5A5EC31BFEC1}"/>
              </a:ext>
            </a:extLst>
          </p:cNvPr>
          <p:cNvSpPr/>
          <p:nvPr/>
        </p:nvSpPr>
        <p:spPr>
          <a:xfrm rot="21249527">
            <a:off x="416886" y="2928155"/>
            <a:ext cx="9617923" cy="647288"/>
          </a:xfrm>
          <a:custGeom>
            <a:avLst/>
            <a:gdLst>
              <a:gd name="connsiteX0" fmla="*/ 0 w 9617923"/>
              <a:gd name="connsiteY0" fmla="*/ 0 h 647288"/>
              <a:gd name="connsiteX1" fmla="*/ 565760 w 9617923"/>
              <a:gd name="connsiteY1" fmla="*/ 0 h 647288"/>
              <a:gd name="connsiteX2" fmla="*/ 1131520 w 9617923"/>
              <a:gd name="connsiteY2" fmla="*/ 0 h 647288"/>
              <a:gd name="connsiteX3" fmla="*/ 1697281 w 9617923"/>
              <a:gd name="connsiteY3" fmla="*/ 0 h 647288"/>
              <a:gd name="connsiteX4" fmla="*/ 2070682 w 9617923"/>
              <a:gd name="connsiteY4" fmla="*/ 0 h 647288"/>
              <a:gd name="connsiteX5" fmla="*/ 2636442 w 9617923"/>
              <a:gd name="connsiteY5" fmla="*/ 0 h 647288"/>
              <a:gd name="connsiteX6" fmla="*/ 3298382 w 9617923"/>
              <a:gd name="connsiteY6" fmla="*/ 0 h 647288"/>
              <a:gd name="connsiteX7" fmla="*/ 3864142 w 9617923"/>
              <a:gd name="connsiteY7" fmla="*/ 0 h 647288"/>
              <a:gd name="connsiteX8" fmla="*/ 4333723 w 9617923"/>
              <a:gd name="connsiteY8" fmla="*/ 0 h 647288"/>
              <a:gd name="connsiteX9" fmla="*/ 4707125 w 9617923"/>
              <a:gd name="connsiteY9" fmla="*/ 0 h 647288"/>
              <a:gd name="connsiteX10" fmla="*/ 5080526 w 9617923"/>
              <a:gd name="connsiteY10" fmla="*/ 0 h 647288"/>
              <a:gd name="connsiteX11" fmla="*/ 5453928 w 9617923"/>
              <a:gd name="connsiteY11" fmla="*/ 0 h 647288"/>
              <a:gd name="connsiteX12" fmla="*/ 6115868 w 9617923"/>
              <a:gd name="connsiteY12" fmla="*/ 0 h 647288"/>
              <a:gd name="connsiteX13" fmla="*/ 6585448 w 9617923"/>
              <a:gd name="connsiteY13" fmla="*/ 0 h 647288"/>
              <a:gd name="connsiteX14" fmla="*/ 7247388 w 9617923"/>
              <a:gd name="connsiteY14" fmla="*/ 0 h 647288"/>
              <a:gd name="connsiteX15" fmla="*/ 8005506 w 9617923"/>
              <a:gd name="connsiteY15" fmla="*/ 0 h 647288"/>
              <a:gd name="connsiteX16" fmla="*/ 8763625 w 9617923"/>
              <a:gd name="connsiteY16" fmla="*/ 0 h 647288"/>
              <a:gd name="connsiteX17" fmla="*/ 9617923 w 9617923"/>
              <a:gd name="connsiteY17" fmla="*/ 0 h 647288"/>
              <a:gd name="connsiteX18" fmla="*/ 9617923 w 9617923"/>
              <a:gd name="connsiteY18" fmla="*/ 304225 h 647288"/>
              <a:gd name="connsiteX19" fmla="*/ 9617923 w 9617923"/>
              <a:gd name="connsiteY19" fmla="*/ 647288 h 647288"/>
              <a:gd name="connsiteX20" fmla="*/ 8955984 w 9617923"/>
              <a:gd name="connsiteY20" fmla="*/ 647288 h 647288"/>
              <a:gd name="connsiteX21" fmla="*/ 8582582 w 9617923"/>
              <a:gd name="connsiteY21" fmla="*/ 647288 h 647288"/>
              <a:gd name="connsiteX22" fmla="*/ 7824463 w 9617923"/>
              <a:gd name="connsiteY22" fmla="*/ 647288 h 647288"/>
              <a:gd name="connsiteX23" fmla="*/ 7451062 w 9617923"/>
              <a:gd name="connsiteY23" fmla="*/ 647288 h 647288"/>
              <a:gd name="connsiteX24" fmla="*/ 6789122 w 9617923"/>
              <a:gd name="connsiteY24" fmla="*/ 647288 h 647288"/>
              <a:gd name="connsiteX25" fmla="*/ 6415720 w 9617923"/>
              <a:gd name="connsiteY25" fmla="*/ 647288 h 647288"/>
              <a:gd name="connsiteX26" fmla="*/ 6042319 w 9617923"/>
              <a:gd name="connsiteY26" fmla="*/ 647288 h 647288"/>
              <a:gd name="connsiteX27" fmla="*/ 5765096 w 9617923"/>
              <a:gd name="connsiteY27" fmla="*/ 647288 h 647288"/>
              <a:gd name="connsiteX28" fmla="*/ 5391694 w 9617923"/>
              <a:gd name="connsiteY28" fmla="*/ 647288 h 647288"/>
              <a:gd name="connsiteX29" fmla="*/ 4633576 w 9617923"/>
              <a:gd name="connsiteY29" fmla="*/ 647288 h 647288"/>
              <a:gd name="connsiteX30" fmla="*/ 4356353 w 9617923"/>
              <a:gd name="connsiteY30" fmla="*/ 647288 h 647288"/>
              <a:gd name="connsiteX31" fmla="*/ 4079131 w 9617923"/>
              <a:gd name="connsiteY31" fmla="*/ 647288 h 647288"/>
              <a:gd name="connsiteX32" fmla="*/ 3417191 w 9617923"/>
              <a:gd name="connsiteY32" fmla="*/ 647288 h 647288"/>
              <a:gd name="connsiteX33" fmla="*/ 2947611 w 9617923"/>
              <a:gd name="connsiteY33" fmla="*/ 647288 h 647288"/>
              <a:gd name="connsiteX34" fmla="*/ 2189492 w 9617923"/>
              <a:gd name="connsiteY34" fmla="*/ 647288 h 647288"/>
              <a:gd name="connsiteX35" fmla="*/ 1623732 w 9617923"/>
              <a:gd name="connsiteY35" fmla="*/ 647288 h 647288"/>
              <a:gd name="connsiteX36" fmla="*/ 1346509 w 9617923"/>
              <a:gd name="connsiteY36" fmla="*/ 647288 h 647288"/>
              <a:gd name="connsiteX37" fmla="*/ 973108 w 9617923"/>
              <a:gd name="connsiteY37" fmla="*/ 647288 h 647288"/>
              <a:gd name="connsiteX38" fmla="*/ 0 w 9617923"/>
              <a:gd name="connsiteY38" fmla="*/ 647288 h 647288"/>
              <a:gd name="connsiteX39" fmla="*/ 0 w 9617923"/>
              <a:gd name="connsiteY39" fmla="*/ 310698 h 647288"/>
              <a:gd name="connsiteX40" fmla="*/ 0 w 9617923"/>
              <a:gd name="connsiteY40" fmla="*/ 0 h 647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9617923" h="647288" fill="none" extrusionOk="0">
                <a:moveTo>
                  <a:pt x="0" y="0"/>
                </a:moveTo>
                <a:cubicBezTo>
                  <a:pt x="164208" y="-29295"/>
                  <a:pt x="398996" y="67370"/>
                  <a:pt x="565760" y="0"/>
                </a:cubicBezTo>
                <a:cubicBezTo>
                  <a:pt x="732524" y="-67370"/>
                  <a:pt x="871612" y="15944"/>
                  <a:pt x="1131520" y="0"/>
                </a:cubicBezTo>
                <a:cubicBezTo>
                  <a:pt x="1391428" y="-15944"/>
                  <a:pt x="1441649" y="2817"/>
                  <a:pt x="1697281" y="0"/>
                </a:cubicBezTo>
                <a:cubicBezTo>
                  <a:pt x="1952913" y="-2817"/>
                  <a:pt x="1912233" y="14632"/>
                  <a:pt x="2070682" y="0"/>
                </a:cubicBezTo>
                <a:cubicBezTo>
                  <a:pt x="2229131" y="-14632"/>
                  <a:pt x="2472104" y="64652"/>
                  <a:pt x="2636442" y="0"/>
                </a:cubicBezTo>
                <a:cubicBezTo>
                  <a:pt x="2800780" y="-64652"/>
                  <a:pt x="3058359" y="44769"/>
                  <a:pt x="3298382" y="0"/>
                </a:cubicBezTo>
                <a:cubicBezTo>
                  <a:pt x="3538405" y="-44769"/>
                  <a:pt x="3632498" y="23251"/>
                  <a:pt x="3864142" y="0"/>
                </a:cubicBezTo>
                <a:cubicBezTo>
                  <a:pt x="4095786" y="-23251"/>
                  <a:pt x="4145402" y="45250"/>
                  <a:pt x="4333723" y="0"/>
                </a:cubicBezTo>
                <a:cubicBezTo>
                  <a:pt x="4522044" y="-45250"/>
                  <a:pt x="4569637" y="11611"/>
                  <a:pt x="4707125" y="0"/>
                </a:cubicBezTo>
                <a:cubicBezTo>
                  <a:pt x="4844613" y="-11611"/>
                  <a:pt x="4974852" y="8558"/>
                  <a:pt x="5080526" y="0"/>
                </a:cubicBezTo>
                <a:cubicBezTo>
                  <a:pt x="5186200" y="-8558"/>
                  <a:pt x="5301017" y="22783"/>
                  <a:pt x="5453928" y="0"/>
                </a:cubicBezTo>
                <a:cubicBezTo>
                  <a:pt x="5606839" y="-22783"/>
                  <a:pt x="5825619" y="16647"/>
                  <a:pt x="6115868" y="0"/>
                </a:cubicBezTo>
                <a:cubicBezTo>
                  <a:pt x="6406117" y="-16647"/>
                  <a:pt x="6401316" y="44979"/>
                  <a:pt x="6585448" y="0"/>
                </a:cubicBezTo>
                <a:cubicBezTo>
                  <a:pt x="6769580" y="-44979"/>
                  <a:pt x="6942096" y="68569"/>
                  <a:pt x="7247388" y="0"/>
                </a:cubicBezTo>
                <a:cubicBezTo>
                  <a:pt x="7552680" y="-68569"/>
                  <a:pt x="7683766" y="48867"/>
                  <a:pt x="8005506" y="0"/>
                </a:cubicBezTo>
                <a:cubicBezTo>
                  <a:pt x="8327246" y="-48867"/>
                  <a:pt x="8417159" y="7150"/>
                  <a:pt x="8763625" y="0"/>
                </a:cubicBezTo>
                <a:cubicBezTo>
                  <a:pt x="9110091" y="-7150"/>
                  <a:pt x="9197756" y="76872"/>
                  <a:pt x="9617923" y="0"/>
                </a:cubicBezTo>
                <a:cubicBezTo>
                  <a:pt x="9624844" y="104264"/>
                  <a:pt x="9607512" y="190009"/>
                  <a:pt x="9617923" y="304225"/>
                </a:cubicBezTo>
                <a:cubicBezTo>
                  <a:pt x="9628334" y="418441"/>
                  <a:pt x="9604037" y="482827"/>
                  <a:pt x="9617923" y="647288"/>
                </a:cubicBezTo>
                <a:cubicBezTo>
                  <a:pt x="9316788" y="683015"/>
                  <a:pt x="9229227" y="598884"/>
                  <a:pt x="8955984" y="647288"/>
                </a:cubicBezTo>
                <a:cubicBezTo>
                  <a:pt x="8682741" y="695692"/>
                  <a:pt x="8734197" y="617355"/>
                  <a:pt x="8582582" y="647288"/>
                </a:cubicBezTo>
                <a:cubicBezTo>
                  <a:pt x="8430967" y="677221"/>
                  <a:pt x="8148040" y="604263"/>
                  <a:pt x="7824463" y="647288"/>
                </a:cubicBezTo>
                <a:cubicBezTo>
                  <a:pt x="7500886" y="690313"/>
                  <a:pt x="7625203" y="610241"/>
                  <a:pt x="7451062" y="647288"/>
                </a:cubicBezTo>
                <a:cubicBezTo>
                  <a:pt x="7276921" y="684335"/>
                  <a:pt x="7092774" y="646814"/>
                  <a:pt x="6789122" y="647288"/>
                </a:cubicBezTo>
                <a:cubicBezTo>
                  <a:pt x="6485470" y="647762"/>
                  <a:pt x="6567752" y="615015"/>
                  <a:pt x="6415720" y="647288"/>
                </a:cubicBezTo>
                <a:cubicBezTo>
                  <a:pt x="6263688" y="679561"/>
                  <a:pt x="6225143" y="625482"/>
                  <a:pt x="6042319" y="647288"/>
                </a:cubicBezTo>
                <a:cubicBezTo>
                  <a:pt x="5859495" y="669094"/>
                  <a:pt x="5865670" y="620366"/>
                  <a:pt x="5765096" y="647288"/>
                </a:cubicBezTo>
                <a:cubicBezTo>
                  <a:pt x="5664522" y="674210"/>
                  <a:pt x="5532502" y="634008"/>
                  <a:pt x="5391694" y="647288"/>
                </a:cubicBezTo>
                <a:cubicBezTo>
                  <a:pt x="5250886" y="660568"/>
                  <a:pt x="4942997" y="596614"/>
                  <a:pt x="4633576" y="647288"/>
                </a:cubicBezTo>
                <a:cubicBezTo>
                  <a:pt x="4324155" y="697962"/>
                  <a:pt x="4412116" y="621052"/>
                  <a:pt x="4356353" y="647288"/>
                </a:cubicBezTo>
                <a:cubicBezTo>
                  <a:pt x="4300590" y="673524"/>
                  <a:pt x="4187508" y="641335"/>
                  <a:pt x="4079131" y="647288"/>
                </a:cubicBezTo>
                <a:cubicBezTo>
                  <a:pt x="3970754" y="653241"/>
                  <a:pt x="3553909" y="633528"/>
                  <a:pt x="3417191" y="647288"/>
                </a:cubicBezTo>
                <a:cubicBezTo>
                  <a:pt x="3280473" y="661048"/>
                  <a:pt x="3138821" y="597917"/>
                  <a:pt x="2947611" y="647288"/>
                </a:cubicBezTo>
                <a:cubicBezTo>
                  <a:pt x="2756401" y="696659"/>
                  <a:pt x="2478380" y="582382"/>
                  <a:pt x="2189492" y="647288"/>
                </a:cubicBezTo>
                <a:cubicBezTo>
                  <a:pt x="1900604" y="712194"/>
                  <a:pt x="1772354" y="586067"/>
                  <a:pt x="1623732" y="647288"/>
                </a:cubicBezTo>
                <a:cubicBezTo>
                  <a:pt x="1475110" y="708509"/>
                  <a:pt x="1454251" y="615567"/>
                  <a:pt x="1346509" y="647288"/>
                </a:cubicBezTo>
                <a:cubicBezTo>
                  <a:pt x="1238767" y="679009"/>
                  <a:pt x="1073218" y="619251"/>
                  <a:pt x="973108" y="647288"/>
                </a:cubicBezTo>
                <a:cubicBezTo>
                  <a:pt x="872998" y="675325"/>
                  <a:pt x="332235" y="535605"/>
                  <a:pt x="0" y="647288"/>
                </a:cubicBezTo>
                <a:cubicBezTo>
                  <a:pt x="-12996" y="563487"/>
                  <a:pt x="37409" y="478650"/>
                  <a:pt x="0" y="310698"/>
                </a:cubicBezTo>
                <a:cubicBezTo>
                  <a:pt x="-37409" y="142746"/>
                  <a:pt x="24215" y="135479"/>
                  <a:pt x="0" y="0"/>
                </a:cubicBezTo>
                <a:close/>
              </a:path>
              <a:path w="9617923" h="647288" stroke="0" extrusionOk="0">
                <a:moveTo>
                  <a:pt x="0" y="0"/>
                </a:moveTo>
                <a:cubicBezTo>
                  <a:pt x="105297" y="-2788"/>
                  <a:pt x="238921" y="33387"/>
                  <a:pt x="373402" y="0"/>
                </a:cubicBezTo>
                <a:cubicBezTo>
                  <a:pt x="507883" y="-33387"/>
                  <a:pt x="738427" y="20825"/>
                  <a:pt x="842983" y="0"/>
                </a:cubicBezTo>
                <a:cubicBezTo>
                  <a:pt x="947539" y="-20825"/>
                  <a:pt x="1327375" y="61883"/>
                  <a:pt x="1504922" y="0"/>
                </a:cubicBezTo>
                <a:cubicBezTo>
                  <a:pt x="1682469" y="-61883"/>
                  <a:pt x="1794259" y="4180"/>
                  <a:pt x="1974503" y="0"/>
                </a:cubicBezTo>
                <a:cubicBezTo>
                  <a:pt x="2154747" y="-4180"/>
                  <a:pt x="2457410" y="56554"/>
                  <a:pt x="2636442" y="0"/>
                </a:cubicBezTo>
                <a:cubicBezTo>
                  <a:pt x="2815474" y="-56554"/>
                  <a:pt x="2972629" y="32974"/>
                  <a:pt x="3202203" y="0"/>
                </a:cubicBezTo>
                <a:cubicBezTo>
                  <a:pt x="3431777" y="-32974"/>
                  <a:pt x="3399005" y="41661"/>
                  <a:pt x="3575604" y="0"/>
                </a:cubicBezTo>
                <a:cubicBezTo>
                  <a:pt x="3752203" y="-41661"/>
                  <a:pt x="4088372" y="63386"/>
                  <a:pt x="4333723" y="0"/>
                </a:cubicBezTo>
                <a:cubicBezTo>
                  <a:pt x="4579074" y="-63386"/>
                  <a:pt x="4689214" y="28674"/>
                  <a:pt x="4899483" y="0"/>
                </a:cubicBezTo>
                <a:cubicBezTo>
                  <a:pt x="5109752" y="-28674"/>
                  <a:pt x="5038576" y="22078"/>
                  <a:pt x="5176706" y="0"/>
                </a:cubicBezTo>
                <a:cubicBezTo>
                  <a:pt x="5314836" y="-22078"/>
                  <a:pt x="5341457" y="9896"/>
                  <a:pt x="5453928" y="0"/>
                </a:cubicBezTo>
                <a:cubicBezTo>
                  <a:pt x="5566399" y="-9896"/>
                  <a:pt x="5971783" y="20828"/>
                  <a:pt x="6115868" y="0"/>
                </a:cubicBezTo>
                <a:cubicBezTo>
                  <a:pt x="6259953" y="-20828"/>
                  <a:pt x="6258815" y="24043"/>
                  <a:pt x="6393090" y="0"/>
                </a:cubicBezTo>
                <a:cubicBezTo>
                  <a:pt x="6527365" y="-24043"/>
                  <a:pt x="6722141" y="46825"/>
                  <a:pt x="6958850" y="0"/>
                </a:cubicBezTo>
                <a:cubicBezTo>
                  <a:pt x="7195559" y="-46825"/>
                  <a:pt x="7558884" y="56511"/>
                  <a:pt x="7716969" y="0"/>
                </a:cubicBezTo>
                <a:cubicBezTo>
                  <a:pt x="7875054" y="-56511"/>
                  <a:pt x="8093334" y="36377"/>
                  <a:pt x="8378908" y="0"/>
                </a:cubicBezTo>
                <a:cubicBezTo>
                  <a:pt x="8664482" y="-36377"/>
                  <a:pt x="8781387" y="49142"/>
                  <a:pt x="8944668" y="0"/>
                </a:cubicBezTo>
                <a:cubicBezTo>
                  <a:pt x="9107949" y="-49142"/>
                  <a:pt x="9292754" y="13034"/>
                  <a:pt x="9617923" y="0"/>
                </a:cubicBezTo>
                <a:cubicBezTo>
                  <a:pt x="9624648" y="138001"/>
                  <a:pt x="9599830" y="187837"/>
                  <a:pt x="9617923" y="317171"/>
                </a:cubicBezTo>
                <a:cubicBezTo>
                  <a:pt x="9636016" y="446505"/>
                  <a:pt x="9604950" y="505193"/>
                  <a:pt x="9617923" y="647288"/>
                </a:cubicBezTo>
                <a:cubicBezTo>
                  <a:pt x="9422021" y="688833"/>
                  <a:pt x="9165783" y="559816"/>
                  <a:pt x="8859804" y="647288"/>
                </a:cubicBezTo>
                <a:cubicBezTo>
                  <a:pt x="8553825" y="734760"/>
                  <a:pt x="8597339" y="633530"/>
                  <a:pt x="8486403" y="647288"/>
                </a:cubicBezTo>
                <a:cubicBezTo>
                  <a:pt x="8375467" y="661046"/>
                  <a:pt x="7913437" y="561250"/>
                  <a:pt x="7728284" y="647288"/>
                </a:cubicBezTo>
                <a:cubicBezTo>
                  <a:pt x="7543131" y="733326"/>
                  <a:pt x="7152652" y="574274"/>
                  <a:pt x="6970165" y="647288"/>
                </a:cubicBezTo>
                <a:cubicBezTo>
                  <a:pt x="6787678" y="720302"/>
                  <a:pt x="6721656" y="646211"/>
                  <a:pt x="6596764" y="647288"/>
                </a:cubicBezTo>
                <a:cubicBezTo>
                  <a:pt x="6471872" y="648365"/>
                  <a:pt x="6363560" y="642490"/>
                  <a:pt x="6223362" y="647288"/>
                </a:cubicBezTo>
                <a:cubicBezTo>
                  <a:pt x="6083164" y="652086"/>
                  <a:pt x="5888233" y="601975"/>
                  <a:pt x="5753781" y="647288"/>
                </a:cubicBezTo>
                <a:cubicBezTo>
                  <a:pt x="5619329" y="692601"/>
                  <a:pt x="5446778" y="617446"/>
                  <a:pt x="5284200" y="647288"/>
                </a:cubicBezTo>
                <a:cubicBezTo>
                  <a:pt x="5121622" y="677130"/>
                  <a:pt x="5075724" y="632742"/>
                  <a:pt x="5006978" y="647288"/>
                </a:cubicBezTo>
                <a:cubicBezTo>
                  <a:pt x="4938232" y="661834"/>
                  <a:pt x="4629172" y="597411"/>
                  <a:pt x="4441217" y="647288"/>
                </a:cubicBezTo>
                <a:cubicBezTo>
                  <a:pt x="4253262" y="697165"/>
                  <a:pt x="4245707" y="647188"/>
                  <a:pt x="4163995" y="647288"/>
                </a:cubicBezTo>
                <a:cubicBezTo>
                  <a:pt x="4082283" y="647388"/>
                  <a:pt x="3746510" y="600202"/>
                  <a:pt x="3405876" y="647288"/>
                </a:cubicBezTo>
                <a:cubicBezTo>
                  <a:pt x="3065242" y="694374"/>
                  <a:pt x="3110842" y="641616"/>
                  <a:pt x="2936295" y="647288"/>
                </a:cubicBezTo>
                <a:cubicBezTo>
                  <a:pt x="2761748" y="652960"/>
                  <a:pt x="2544675" y="618967"/>
                  <a:pt x="2274356" y="647288"/>
                </a:cubicBezTo>
                <a:cubicBezTo>
                  <a:pt x="2004037" y="675609"/>
                  <a:pt x="1775862" y="585592"/>
                  <a:pt x="1612417" y="647288"/>
                </a:cubicBezTo>
                <a:cubicBezTo>
                  <a:pt x="1448972" y="708984"/>
                  <a:pt x="1282922" y="625005"/>
                  <a:pt x="1142836" y="647288"/>
                </a:cubicBezTo>
                <a:cubicBezTo>
                  <a:pt x="1002750" y="669571"/>
                  <a:pt x="482171" y="619009"/>
                  <a:pt x="0" y="647288"/>
                </a:cubicBezTo>
                <a:cubicBezTo>
                  <a:pt x="-30452" y="511964"/>
                  <a:pt x="12760" y="435871"/>
                  <a:pt x="0" y="330117"/>
                </a:cubicBezTo>
                <a:cubicBezTo>
                  <a:pt x="-12760" y="224363"/>
                  <a:pt x="25733" y="112990"/>
                  <a:pt x="0" y="0"/>
                </a:cubicBezTo>
                <a:close/>
              </a:path>
            </a:pathLst>
          </a:custGeom>
          <a:solidFill>
            <a:srgbClr val="4161AD"/>
          </a:solidFill>
          <a:ln w="76200">
            <a:solidFill>
              <a:srgbClr val="4161AD"/>
            </a:solidFill>
            <a:extLst>
              <a:ext uri="{C807C97D-BFC1-408E-A445-0C87EB9F89A2}">
                <ask:lineSketchStyleProps xmlns:ask="http://schemas.microsoft.com/office/drawing/2018/sketchyshapes" sd="370866021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1 PRODUCTION MANAGER </a:t>
            </a:r>
          </a:p>
        </p:txBody>
      </p:sp>
      <p:pic>
        <p:nvPicPr>
          <p:cNvPr id="2" name="Picture 2" descr="Tools - Free construction and tools icons">
            <a:extLst>
              <a:ext uri="{FF2B5EF4-FFF2-40B4-BE49-F238E27FC236}">
                <a16:creationId xmlns:a16="http://schemas.microsoft.com/office/drawing/2014/main" id="{E391F650-436E-764A-9041-C0E652BE8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18826">
            <a:off x="2488120" y="2018488"/>
            <a:ext cx="987344" cy="98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81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>
            <a:extLst>
              <a:ext uri="{FF2B5EF4-FFF2-40B4-BE49-F238E27FC236}">
                <a16:creationId xmlns:a16="http://schemas.microsoft.com/office/drawing/2014/main" id="{95A4AD80-B6C4-AFE1-B847-2893E517F328}"/>
              </a:ext>
            </a:extLst>
          </p:cNvPr>
          <p:cNvSpPr/>
          <p:nvPr/>
        </p:nvSpPr>
        <p:spPr>
          <a:xfrm>
            <a:off x="5487139" y="7639926"/>
            <a:ext cx="6472480" cy="3828684"/>
          </a:xfrm>
          <a:custGeom>
            <a:avLst/>
            <a:gdLst>
              <a:gd name="connsiteX0" fmla="*/ 160728 w 6472480"/>
              <a:gd name="connsiteY0" fmla="*/ 221076 h 3828684"/>
              <a:gd name="connsiteX1" fmla="*/ 847672 w 6472480"/>
              <a:gd name="connsiteY1" fmla="*/ 221076 h 3828684"/>
              <a:gd name="connsiteX2" fmla="*/ 1410964 w 6472480"/>
              <a:gd name="connsiteY2" fmla="*/ 221076 h 3828684"/>
              <a:gd name="connsiteX3" fmla="*/ 2221557 w 6472480"/>
              <a:gd name="connsiteY3" fmla="*/ 221076 h 3828684"/>
              <a:gd name="connsiteX4" fmla="*/ 2784851 w 6472480"/>
              <a:gd name="connsiteY4" fmla="*/ 221076 h 3828684"/>
              <a:gd name="connsiteX5" fmla="*/ 3348144 w 6472480"/>
              <a:gd name="connsiteY5" fmla="*/ 221076 h 3828684"/>
              <a:gd name="connsiteX6" fmla="*/ 4096912 w 6472480"/>
              <a:gd name="connsiteY6" fmla="*/ 221076 h 3828684"/>
              <a:gd name="connsiteX7" fmla="*/ 4598381 w 6472480"/>
              <a:gd name="connsiteY7" fmla="*/ 221076 h 3828684"/>
              <a:gd name="connsiteX8" fmla="*/ 5099849 w 6472480"/>
              <a:gd name="connsiteY8" fmla="*/ 221076 h 3828684"/>
              <a:gd name="connsiteX9" fmla="*/ 6343216 w 6472480"/>
              <a:gd name="connsiteY9" fmla="*/ 221076 h 3828684"/>
              <a:gd name="connsiteX10" fmla="*/ 6343216 w 6472480"/>
              <a:gd name="connsiteY10" fmla="*/ 919991 h 3828684"/>
              <a:gd name="connsiteX11" fmla="*/ 6343216 w 6472480"/>
              <a:gd name="connsiteY11" fmla="*/ 1652187 h 3828684"/>
              <a:gd name="connsiteX12" fmla="*/ 6343216 w 6472480"/>
              <a:gd name="connsiteY12" fmla="*/ 2284540 h 3828684"/>
              <a:gd name="connsiteX13" fmla="*/ 6343216 w 6472480"/>
              <a:gd name="connsiteY13" fmla="*/ 2883610 h 3828684"/>
              <a:gd name="connsiteX14" fmla="*/ 6343216 w 6472480"/>
              <a:gd name="connsiteY14" fmla="*/ 3549243 h 3828684"/>
              <a:gd name="connsiteX15" fmla="*/ 5841747 w 6472480"/>
              <a:gd name="connsiteY15" fmla="*/ 3549243 h 3828684"/>
              <a:gd name="connsiteX16" fmla="*/ 5216630 w 6472480"/>
              <a:gd name="connsiteY16" fmla="*/ 3549243 h 3828684"/>
              <a:gd name="connsiteX17" fmla="*/ 4467861 w 6472480"/>
              <a:gd name="connsiteY17" fmla="*/ 3549243 h 3828684"/>
              <a:gd name="connsiteX18" fmla="*/ 3657268 w 6472480"/>
              <a:gd name="connsiteY18" fmla="*/ 3549243 h 3828684"/>
              <a:gd name="connsiteX19" fmla="*/ 2908501 w 6472480"/>
              <a:gd name="connsiteY19" fmla="*/ 3549243 h 3828684"/>
              <a:gd name="connsiteX20" fmla="*/ 2283382 w 6472480"/>
              <a:gd name="connsiteY20" fmla="*/ 3549243 h 3828684"/>
              <a:gd name="connsiteX21" fmla="*/ 1596439 w 6472480"/>
              <a:gd name="connsiteY21" fmla="*/ 3549243 h 3828684"/>
              <a:gd name="connsiteX22" fmla="*/ 785847 w 6472480"/>
              <a:gd name="connsiteY22" fmla="*/ 3549243 h 3828684"/>
              <a:gd name="connsiteX23" fmla="*/ 160728 w 6472480"/>
              <a:gd name="connsiteY23" fmla="*/ 3549243 h 3828684"/>
              <a:gd name="connsiteX24" fmla="*/ 160728 w 6472480"/>
              <a:gd name="connsiteY24" fmla="*/ 2817046 h 3828684"/>
              <a:gd name="connsiteX25" fmla="*/ 160728 w 6472480"/>
              <a:gd name="connsiteY25" fmla="*/ 2184694 h 3828684"/>
              <a:gd name="connsiteX26" fmla="*/ 160728 w 6472480"/>
              <a:gd name="connsiteY26" fmla="*/ 1618906 h 3828684"/>
              <a:gd name="connsiteX27" fmla="*/ 160728 w 6472480"/>
              <a:gd name="connsiteY27" fmla="*/ 1053117 h 3828684"/>
              <a:gd name="connsiteX28" fmla="*/ 160728 w 6472480"/>
              <a:gd name="connsiteY28" fmla="*/ 221076 h 3828684"/>
              <a:gd name="connsiteX0" fmla="*/ 160728 w 6472480"/>
              <a:gd name="connsiteY0" fmla="*/ 221076 h 3828684"/>
              <a:gd name="connsiteX1" fmla="*/ 847672 w 6472480"/>
              <a:gd name="connsiteY1" fmla="*/ 221076 h 3828684"/>
              <a:gd name="connsiteX2" fmla="*/ 1410964 w 6472480"/>
              <a:gd name="connsiteY2" fmla="*/ 221076 h 3828684"/>
              <a:gd name="connsiteX3" fmla="*/ 2036083 w 6472480"/>
              <a:gd name="connsiteY3" fmla="*/ 221076 h 3828684"/>
              <a:gd name="connsiteX4" fmla="*/ 2661201 w 6472480"/>
              <a:gd name="connsiteY4" fmla="*/ 221076 h 3828684"/>
              <a:gd name="connsiteX5" fmla="*/ 3409969 w 6472480"/>
              <a:gd name="connsiteY5" fmla="*/ 221076 h 3828684"/>
              <a:gd name="connsiteX6" fmla="*/ 3911437 w 6472480"/>
              <a:gd name="connsiteY6" fmla="*/ 221076 h 3828684"/>
              <a:gd name="connsiteX7" fmla="*/ 4598381 w 6472480"/>
              <a:gd name="connsiteY7" fmla="*/ 221076 h 3828684"/>
              <a:gd name="connsiteX8" fmla="*/ 5223498 w 6472480"/>
              <a:gd name="connsiteY8" fmla="*/ 221076 h 3828684"/>
              <a:gd name="connsiteX9" fmla="*/ 5484539 w 6472480"/>
              <a:gd name="connsiteY9" fmla="*/ 516566 h 3828684"/>
              <a:gd name="connsiteX10" fmla="*/ 6343216 w 6472480"/>
              <a:gd name="connsiteY10" fmla="*/ 786865 h 3828684"/>
              <a:gd name="connsiteX11" fmla="*/ 6343216 w 6472480"/>
              <a:gd name="connsiteY11" fmla="*/ 1385935 h 3828684"/>
              <a:gd name="connsiteX12" fmla="*/ 6085613 w 6472480"/>
              <a:gd name="connsiteY12" fmla="*/ 2064942 h 3828684"/>
              <a:gd name="connsiteX13" fmla="*/ 6343216 w 6472480"/>
              <a:gd name="connsiteY13" fmla="*/ 2683919 h 3828684"/>
              <a:gd name="connsiteX14" fmla="*/ 6343216 w 6472480"/>
              <a:gd name="connsiteY14" fmla="*/ 3549243 h 3828684"/>
              <a:gd name="connsiteX15" fmla="*/ 5656273 w 6472480"/>
              <a:gd name="connsiteY15" fmla="*/ 3549243 h 3828684"/>
              <a:gd name="connsiteX16" fmla="*/ 5092980 w 6472480"/>
              <a:gd name="connsiteY16" fmla="*/ 3549243 h 3828684"/>
              <a:gd name="connsiteX17" fmla="*/ 4467861 w 6472480"/>
              <a:gd name="connsiteY17" fmla="*/ 3549243 h 3828684"/>
              <a:gd name="connsiteX18" fmla="*/ 3719093 w 6472480"/>
              <a:gd name="connsiteY18" fmla="*/ 3549243 h 3828684"/>
              <a:gd name="connsiteX19" fmla="*/ 2908501 w 6472480"/>
              <a:gd name="connsiteY19" fmla="*/ 3549243 h 3828684"/>
              <a:gd name="connsiteX20" fmla="*/ 2407032 w 6472480"/>
              <a:gd name="connsiteY20" fmla="*/ 3549243 h 3828684"/>
              <a:gd name="connsiteX21" fmla="*/ 1596439 w 6472480"/>
              <a:gd name="connsiteY21" fmla="*/ 3549243 h 3828684"/>
              <a:gd name="connsiteX22" fmla="*/ 785847 w 6472480"/>
              <a:gd name="connsiteY22" fmla="*/ 3549243 h 3828684"/>
              <a:gd name="connsiteX23" fmla="*/ 160728 w 6472480"/>
              <a:gd name="connsiteY23" fmla="*/ 3549243 h 3828684"/>
              <a:gd name="connsiteX24" fmla="*/ 160728 w 6472480"/>
              <a:gd name="connsiteY24" fmla="*/ 2850327 h 3828684"/>
              <a:gd name="connsiteX25" fmla="*/ 160728 w 6472480"/>
              <a:gd name="connsiteY25" fmla="*/ 2217976 h 3828684"/>
              <a:gd name="connsiteX26" fmla="*/ 160728 w 6472480"/>
              <a:gd name="connsiteY26" fmla="*/ 1618906 h 3828684"/>
              <a:gd name="connsiteX27" fmla="*/ 790426 w 6472480"/>
              <a:gd name="connsiteY27" fmla="*/ 995574 h 3828684"/>
              <a:gd name="connsiteX28" fmla="*/ 160728 w 6472480"/>
              <a:gd name="connsiteY28" fmla="*/ 221076 h 3828684"/>
              <a:gd name="connsiteX0" fmla="*/ 160728 w 6472480"/>
              <a:gd name="connsiteY0" fmla="*/ 221076 h 3828684"/>
              <a:gd name="connsiteX1" fmla="*/ 847672 w 6472480"/>
              <a:gd name="connsiteY1" fmla="*/ 221076 h 3828684"/>
              <a:gd name="connsiteX2" fmla="*/ 1410964 w 6472480"/>
              <a:gd name="connsiteY2" fmla="*/ 221076 h 3828684"/>
              <a:gd name="connsiteX3" fmla="*/ 2221557 w 6472480"/>
              <a:gd name="connsiteY3" fmla="*/ 221076 h 3828684"/>
              <a:gd name="connsiteX4" fmla="*/ 2784851 w 6472480"/>
              <a:gd name="connsiteY4" fmla="*/ 221076 h 3828684"/>
              <a:gd name="connsiteX5" fmla="*/ 3348144 w 6472480"/>
              <a:gd name="connsiteY5" fmla="*/ 221076 h 3828684"/>
              <a:gd name="connsiteX6" fmla="*/ 4096912 w 6472480"/>
              <a:gd name="connsiteY6" fmla="*/ 221076 h 3828684"/>
              <a:gd name="connsiteX7" fmla="*/ 4598381 w 6472480"/>
              <a:gd name="connsiteY7" fmla="*/ 221076 h 3828684"/>
              <a:gd name="connsiteX8" fmla="*/ 5099849 w 6472480"/>
              <a:gd name="connsiteY8" fmla="*/ 221076 h 3828684"/>
              <a:gd name="connsiteX9" fmla="*/ 6343216 w 6472480"/>
              <a:gd name="connsiteY9" fmla="*/ 221076 h 3828684"/>
              <a:gd name="connsiteX10" fmla="*/ 6343216 w 6472480"/>
              <a:gd name="connsiteY10" fmla="*/ 919991 h 3828684"/>
              <a:gd name="connsiteX11" fmla="*/ 6343216 w 6472480"/>
              <a:gd name="connsiteY11" fmla="*/ 1652187 h 3828684"/>
              <a:gd name="connsiteX12" fmla="*/ 6343216 w 6472480"/>
              <a:gd name="connsiteY12" fmla="*/ 2284540 h 3828684"/>
              <a:gd name="connsiteX13" fmla="*/ 6343216 w 6472480"/>
              <a:gd name="connsiteY13" fmla="*/ 2883610 h 3828684"/>
              <a:gd name="connsiteX14" fmla="*/ 6343216 w 6472480"/>
              <a:gd name="connsiteY14" fmla="*/ 3549243 h 3828684"/>
              <a:gd name="connsiteX15" fmla="*/ 5841747 w 6472480"/>
              <a:gd name="connsiteY15" fmla="*/ 3549243 h 3828684"/>
              <a:gd name="connsiteX16" fmla="*/ 5216630 w 6472480"/>
              <a:gd name="connsiteY16" fmla="*/ 3549243 h 3828684"/>
              <a:gd name="connsiteX17" fmla="*/ 4467861 w 6472480"/>
              <a:gd name="connsiteY17" fmla="*/ 3549243 h 3828684"/>
              <a:gd name="connsiteX18" fmla="*/ 3657268 w 6472480"/>
              <a:gd name="connsiteY18" fmla="*/ 3549243 h 3828684"/>
              <a:gd name="connsiteX19" fmla="*/ 2908501 w 6472480"/>
              <a:gd name="connsiteY19" fmla="*/ 3549243 h 3828684"/>
              <a:gd name="connsiteX20" fmla="*/ 2283382 w 6472480"/>
              <a:gd name="connsiteY20" fmla="*/ 3549243 h 3828684"/>
              <a:gd name="connsiteX21" fmla="*/ 1596439 w 6472480"/>
              <a:gd name="connsiteY21" fmla="*/ 3549243 h 3828684"/>
              <a:gd name="connsiteX22" fmla="*/ 785847 w 6472480"/>
              <a:gd name="connsiteY22" fmla="*/ 3549243 h 3828684"/>
              <a:gd name="connsiteX23" fmla="*/ 2207246 w 6472480"/>
              <a:gd name="connsiteY23" fmla="*/ 2864947 h 3828684"/>
              <a:gd name="connsiteX24" fmla="*/ 160728 w 6472480"/>
              <a:gd name="connsiteY24" fmla="*/ 2817046 h 3828684"/>
              <a:gd name="connsiteX25" fmla="*/ 160728 w 6472480"/>
              <a:gd name="connsiteY25" fmla="*/ 2184694 h 3828684"/>
              <a:gd name="connsiteX26" fmla="*/ 160728 w 6472480"/>
              <a:gd name="connsiteY26" fmla="*/ 1618906 h 3828684"/>
              <a:gd name="connsiteX27" fmla="*/ 160728 w 6472480"/>
              <a:gd name="connsiteY27" fmla="*/ 1053117 h 3828684"/>
              <a:gd name="connsiteX28" fmla="*/ 160728 w 6472480"/>
              <a:gd name="connsiteY28" fmla="*/ 221076 h 3828684"/>
              <a:gd name="connsiteX0" fmla="*/ 160728 w 6472480"/>
              <a:gd name="connsiteY0" fmla="*/ 221076 h 3828684"/>
              <a:gd name="connsiteX1" fmla="*/ 847672 w 6472480"/>
              <a:gd name="connsiteY1" fmla="*/ 221076 h 3828684"/>
              <a:gd name="connsiteX2" fmla="*/ 1410964 w 6472480"/>
              <a:gd name="connsiteY2" fmla="*/ 221076 h 3828684"/>
              <a:gd name="connsiteX3" fmla="*/ 2221557 w 6472480"/>
              <a:gd name="connsiteY3" fmla="*/ 221076 h 3828684"/>
              <a:gd name="connsiteX4" fmla="*/ 2784851 w 6472480"/>
              <a:gd name="connsiteY4" fmla="*/ 221076 h 3828684"/>
              <a:gd name="connsiteX5" fmla="*/ 3348144 w 6472480"/>
              <a:gd name="connsiteY5" fmla="*/ 221076 h 3828684"/>
              <a:gd name="connsiteX6" fmla="*/ 4096912 w 6472480"/>
              <a:gd name="connsiteY6" fmla="*/ 221076 h 3828684"/>
              <a:gd name="connsiteX7" fmla="*/ 4598381 w 6472480"/>
              <a:gd name="connsiteY7" fmla="*/ 221076 h 3828684"/>
              <a:gd name="connsiteX8" fmla="*/ 5099849 w 6472480"/>
              <a:gd name="connsiteY8" fmla="*/ 221076 h 3828684"/>
              <a:gd name="connsiteX9" fmla="*/ 6343216 w 6472480"/>
              <a:gd name="connsiteY9" fmla="*/ 221076 h 3828684"/>
              <a:gd name="connsiteX10" fmla="*/ 6343216 w 6472480"/>
              <a:gd name="connsiteY10" fmla="*/ 919991 h 3828684"/>
              <a:gd name="connsiteX11" fmla="*/ 6343216 w 6472480"/>
              <a:gd name="connsiteY11" fmla="*/ 1652187 h 3828684"/>
              <a:gd name="connsiteX12" fmla="*/ 6343216 w 6472480"/>
              <a:gd name="connsiteY12" fmla="*/ 2284540 h 3828684"/>
              <a:gd name="connsiteX13" fmla="*/ 6343216 w 6472480"/>
              <a:gd name="connsiteY13" fmla="*/ 2883610 h 3828684"/>
              <a:gd name="connsiteX14" fmla="*/ 6343216 w 6472480"/>
              <a:gd name="connsiteY14" fmla="*/ 3549243 h 3828684"/>
              <a:gd name="connsiteX15" fmla="*/ 5841747 w 6472480"/>
              <a:gd name="connsiteY15" fmla="*/ 3549243 h 3828684"/>
              <a:gd name="connsiteX16" fmla="*/ 5216630 w 6472480"/>
              <a:gd name="connsiteY16" fmla="*/ 3549243 h 3828684"/>
              <a:gd name="connsiteX17" fmla="*/ 4467861 w 6472480"/>
              <a:gd name="connsiteY17" fmla="*/ 3549243 h 3828684"/>
              <a:gd name="connsiteX18" fmla="*/ 3657268 w 6472480"/>
              <a:gd name="connsiteY18" fmla="*/ 3549243 h 3828684"/>
              <a:gd name="connsiteX19" fmla="*/ 2908501 w 6472480"/>
              <a:gd name="connsiteY19" fmla="*/ 3549243 h 3828684"/>
              <a:gd name="connsiteX20" fmla="*/ 2283382 w 6472480"/>
              <a:gd name="connsiteY20" fmla="*/ 3549243 h 3828684"/>
              <a:gd name="connsiteX21" fmla="*/ 1596439 w 6472480"/>
              <a:gd name="connsiteY21" fmla="*/ 3549243 h 3828684"/>
              <a:gd name="connsiteX22" fmla="*/ 785847 w 6472480"/>
              <a:gd name="connsiteY22" fmla="*/ 3549243 h 3828684"/>
              <a:gd name="connsiteX23" fmla="*/ 160728 w 6472480"/>
              <a:gd name="connsiteY23" fmla="*/ 3549243 h 3828684"/>
              <a:gd name="connsiteX24" fmla="*/ 160728 w 6472480"/>
              <a:gd name="connsiteY24" fmla="*/ 2817046 h 3828684"/>
              <a:gd name="connsiteX25" fmla="*/ 160728 w 6472480"/>
              <a:gd name="connsiteY25" fmla="*/ 2184694 h 3828684"/>
              <a:gd name="connsiteX26" fmla="*/ 160728 w 6472480"/>
              <a:gd name="connsiteY26" fmla="*/ 1618906 h 3828684"/>
              <a:gd name="connsiteX27" fmla="*/ 160728 w 6472480"/>
              <a:gd name="connsiteY27" fmla="*/ 1053117 h 3828684"/>
              <a:gd name="connsiteX28" fmla="*/ 160728 w 6472480"/>
              <a:gd name="connsiteY28" fmla="*/ 221076 h 3828684"/>
              <a:gd name="connsiteX0" fmla="*/ 160728 w 6472480"/>
              <a:gd name="connsiteY0" fmla="*/ 221076 h 3828684"/>
              <a:gd name="connsiteX1" fmla="*/ 847672 w 6472480"/>
              <a:gd name="connsiteY1" fmla="*/ 221076 h 3828684"/>
              <a:gd name="connsiteX2" fmla="*/ 1410964 w 6472480"/>
              <a:gd name="connsiteY2" fmla="*/ 221076 h 3828684"/>
              <a:gd name="connsiteX3" fmla="*/ 2221557 w 6472480"/>
              <a:gd name="connsiteY3" fmla="*/ 221076 h 3828684"/>
              <a:gd name="connsiteX4" fmla="*/ 2784851 w 6472480"/>
              <a:gd name="connsiteY4" fmla="*/ 221076 h 3828684"/>
              <a:gd name="connsiteX5" fmla="*/ 3348144 w 6472480"/>
              <a:gd name="connsiteY5" fmla="*/ 221076 h 3828684"/>
              <a:gd name="connsiteX6" fmla="*/ 4096912 w 6472480"/>
              <a:gd name="connsiteY6" fmla="*/ 221076 h 3828684"/>
              <a:gd name="connsiteX7" fmla="*/ 4598381 w 6472480"/>
              <a:gd name="connsiteY7" fmla="*/ 221076 h 3828684"/>
              <a:gd name="connsiteX8" fmla="*/ 5099849 w 6472480"/>
              <a:gd name="connsiteY8" fmla="*/ 221076 h 3828684"/>
              <a:gd name="connsiteX9" fmla="*/ 6343216 w 6472480"/>
              <a:gd name="connsiteY9" fmla="*/ 221076 h 3828684"/>
              <a:gd name="connsiteX10" fmla="*/ 6343216 w 6472480"/>
              <a:gd name="connsiteY10" fmla="*/ 919991 h 3828684"/>
              <a:gd name="connsiteX11" fmla="*/ 6343216 w 6472480"/>
              <a:gd name="connsiteY11" fmla="*/ 1652187 h 3828684"/>
              <a:gd name="connsiteX12" fmla="*/ 6343216 w 6472480"/>
              <a:gd name="connsiteY12" fmla="*/ 2284540 h 3828684"/>
              <a:gd name="connsiteX13" fmla="*/ 6343216 w 6472480"/>
              <a:gd name="connsiteY13" fmla="*/ 2883610 h 3828684"/>
              <a:gd name="connsiteX14" fmla="*/ 6343216 w 6472480"/>
              <a:gd name="connsiteY14" fmla="*/ 3549243 h 3828684"/>
              <a:gd name="connsiteX15" fmla="*/ 5841747 w 6472480"/>
              <a:gd name="connsiteY15" fmla="*/ 3549243 h 3828684"/>
              <a:gd name="connsiteX16" fmla="*/ 5216630 w 6472480"/>
              <a:gd name="connsiteY16" fmla="*/ 3549243 h 3828684"/>
              <a:gd name="connsiteX17" fmla="*/ 4467861 w 6472480"/>
              <a:gd name="connsiteY17" fmla="*/ 3549243 h 3828684"/>
              <a:gd name="connsiteX18" fmla="*/ 3657268 w 6472480"/>
              <a:gd name="connsiteY18" fmla="*/ 3549243 h 3828684"/>
              <a:gd name="connsiteX19" fmla="*/ 2908501 w 6472480"/>
              <a:gd name="connsiteY19" fmla="*/ 3549243 h 3828684"/>
              <a:gd name="connsiteX20" fmla="*/ 2283382 w 6472480"/>
              <a:gd name="connsiteY20" fmla="*/ 3549243 h 3828684"/>
              <a:gd name="connsiteX21" fmla="*/ 1596439 w 6472480"/>
              <a:gd name="connsiteY21" fmla="*/ 3549243 h 3828684"/>
              <a:gd name="connsiteX22" fmla="*/ 785847 w 6472480"/>
              <a:gd name="connsiteY22" fmla="*/ 3549243 h 3828684"/>
              <a:gd name="connsiteX23" fmla="*/ 160728 w 6472480"/>
              <a:gd name="connsiteY23" fmla="*/ 3549243 h 3828684"/>
              <a:gd name="connsiteX24" fmla="*/ 160728 w 6472480"/>
              <a:gd name="connsiteY24" fmla="*/ 2817046 h 3828684"/>
              <a:gd name="connsiteX25" fmla="*/ 1520302 w 6472480"/>
              <a:gd name="connsiteY25" fmla="*/ 2106934 h 3828684"/>
              <a:gd name="connsiteX26" fmla="*/ 160728 w 6472480"/>
              <a:gd name="connsiteY26" fmla="*/ 1618906 h 3828684"/>
              <a:gd name="connsiteX27" fmla="*/ 160728 w 6472480"/>
              <a:gd name="connsiteY27" fmla="*/ 1053117 h 3828684"/>
              <a:gd name="connsiteX28" fmla="*/ 160728 w 6472480"/>
              <a:gd name="connsiteY28" fmla="*/ 221076 h 3828684"/>
              <a:gd name="connsiteX0" fmla="*/ 160728 w 6472480"/>
              <a:gd name="connsiteY0" fmla="*/ 221076 h 3828684"/>
              <a:gd name="connsiteX1" fmla="*/ 847672 w 6472480"/>
              <a:gd name="connsiteY1" fmla="*/ 221076 h 3828684"/>
              <a:gd name="connsiteX2" fmla="*/ 1410964 w 6472480"/>
              <a:gd name="connsiteY2" fmla="*/ 221076 h 3828684"/>
              <a:gd name="connsiteX3" fmla="*/ 2221557 w 6472480"/>
              <a:gd name="connsiteY3" fmla="*/ 221076 h 3828684"/>
              <a:gd name="connsiteX4" fmla="*/ 2784851 w 6472480"/>
              <a:gd name="connsiteY4" fmla="*/ 221076 h 3828684"/>
              <a:gd name="connsiteX5" fmla="*/ 3348144 w 6472480"/>
              <a:gd name="connsiteY5" fmla="*/ 221076 h 3828684"/>
              <a:gd name="connsiteX6" fmla="*/ 4096912 w 6472480"/>
              <a:gd name="connsiteY6" fmla="*/ 221076 h 3828684"/>
              <a:gd name="connsiteX7" fmla="*/ 4598381 w 6472480"/>
              <a:gd name="connsiteY7" fmla="*/ 221076 h 3828684"/>
              <a:gd name="connsiteX8" fmla="*/ 5099849 w 6472480"/>
              <a:gd name="connsiteY8" fmla="*/ 221076 h 3828684"/>
              <a:gd name="connsiteX9" fmla="*/ 6343216 w 6472480"/>
              <a:gd name="connsiteY9" fmla="*/ 221076 h 3828684"/>
              <a:gd name="connsiteX10" fmla="*/ 6343216 w 6472480"/>
              <a:gd name="connsiteY10" fmla="*/ 919991 h 3828684"/>
              <a:gd name="connsiteX11" fmla="*/ 6343216 w 6472480"/>
              <a:gd name="connsiteY11" fmla="*/ 1652187 h 3828684"/>
              <a:gd name="connsiteX12" fmla="*/ 6343216 w 6472480"/>
              <a:gd name="connsiteY12" fmla="*/ 2284540 h 3828684"/>
              <a:gd name="connsiteX13" fmla="*/ 6343216 w 6472480"/>
              <a:gd name="connsiteY13" fmla="*/ 2883610 h 3828684"/>
              <a:gd name="connsiteX14" fmla="*/ 6343216 w 6472480"/>
              <a:gd name="connsiteY14" fmla="*/ 3549243 h 3828684"/>
              <a:gd name="connsiteX15" fmla="*/ 5841747 w 6472480"/>
              <a:gd name="connsiteY15" fmla="*/ 3549243 h 3828684"/>
              <a:gd name="connsiteX16" fmla="*/ 5216630 w 6472480"/>
              <a:gd name="connsiteY16" fmla="*/ 3549243 h 3828684"/>
              <a:gd name="connsiteX17" fmla="*/ 4467861 w 6472480"/>
              <a:gd name="connsiteY17" fmla="*/ 3549243 h 3828684"/>
              <a:gd name="connsiteX18" fmla="*/ 3657268 w 6472480"/>
              <a:gd name="connsiteY18" fmla="*/ 3549243 h 3828684"/>
              <a:gd name="connsiteX19" fmla="*/ 2908501 w 6472480"/>
              <a:gd name="connsiteY19" fmla="*/ 3549243 h 3828684"/>
              <a:gd name="connsiteX20" fmla="*/ 2283382 w 6472480"/>
              <a:gd name="connsiteY20" fmla="*/ 3549243 h 3828684"/>
              <a:gd name="connsiteX21" fmla="*/ 1596439 w 6472480"/>
              <a:gd name="connsiteY21" fmla="*/ 3549243 h 3828684"/>
              <a:gd name="connsiteX22" fmla="*/ 785847 w 6472480"/>
              <a:gd name="connsiteY22" fmla="*/ 3549243 h 3828684"/>
              <a:gd name="connsiteX23" fmla="*/ 160728 w 6472480"/>
              <a:gd name="connsiteY23" fmla="*/ 3549243 h 3828684"/>
              <a:gd name="connsiteX24" fmla="*/ 160728 w 6472480"/>
              <a:gd name="connsiteY24" fmla="*/ 2817046 h 3828684"/>
              <a:gd name="connsiteX25" fmla="*/ 1148208 w 6472480"/>
              <a:gd name="connsiteY25" fmla="*/ 1920306 h 3828684"/>
              <a:gd name="connsiteX26" fmla="*/ 160728 w 6472480"/>
              <a:gd name="connsiteY26" fmla="*/ 1618906 h 3828684"/>
              <a:gd name="connsiteX27" fmla="*/ 160728 w 6472480"/>
              <a:gd name="connsiteY27" fmla="*/ 1053117 h 3828684"/>
              <a:gd name="connsiteX28" fmla="*/ 160728 w 6472480"/>
              <a:gd name="connsiteY28" fmla="*/ 221076 h 3828684"/>
              <a:gd name="connsiteX0" fmla="*/ 160728 w 6472480"/>
              <a:gd name="connsiteY0" fmla="*/ 221076 h 3828684"/>
              <a:gd name="connsiteX1" fmla="*/ 847672 w 6472480"/>
              <a:gd name="connsiteY1" fmla="*/ 221076 h 3828684"/>
              <a:gd name="connsiteX2" fmla="*/ 1410964 w 6472480"/>
              <a:gd name="connsiteY2" fmla="*/ 221076 h 3828684"/>
              <a:gd name="connsiteX3" fmla="*/ 2221557 w 6472480"/>
              <a:gd name="connsiteY3" fmla="*/ 221076 h 3828684"/>
              <a:gd name="connsiteX4" fmla="*/ 2784851 w 6472480"/>
              <a:gd name="connsiteY4" fmla="*/ 221076 h 3828684"/>
              <a:gd name="connsiteX5" fmla="*/ 3348144 w 6472480"/>
              <a:gd name="connsiteY5" fmla="*/ 221076 h 3828684"/>
              <a:gd name="connsiteX6" fmla="*/ 4096912 w 6472480"/>
              <a:gd name="connsiteY6" fmla="*/ 221076 h 3828684"/>
              <a:gd name="connsiteX7" fmla="*/ 4598381 w 6472480"/>
              <a:gd name="connsiteY7" fmla="*/ 221076 h 3828684"/>
              <a:gd name="connsiteX8" fmla="*/ 5099849 w 6472480"/>
              <a:gd name="connsiteY8" fmla="*/ 221076 h 3828684"/>
              <a:gd name="connsiteX9" fmla="*/ 6343216 w 6472480"/>
              <a:gd name="connsiteY9" fmla="*/ 221076 h 3828684"/>
              <a:gd name="connsiteX10" fmla="*/ 6343216 w 6472480"/>
              <a:gd name="connsiteY10" fmla="*/ 919991 h 3828684"/>
              <a:gd name="connsiteX11" fmla="*/ 6343216 w 6472480"/>
              <a:gd name="connsiteY11" fmla="*/ 1652187 h 3828684"/>
              <a:gd name="connsiteX12" fmla="*/ 6343216 w 6472480"/>
              <a:gd name="connsiteY12" fmla="*/ 2284540 h 3828684"/>
              <a:gd name="connsiteX13" fmla="*/ 6343216 w 6472480"/>
              <a:gd name="connsiteY13" fmla="*/ 2883610 h 3828684"/>
              <a:gd name="connsiteX14" fmla="*/ 6343216 w 6472480"/>
              <a:gd name="connsiteY14" fmla="*/ 3549243 h 3828684"/>
              <a:gd name="connsiteX15" fmla="*/ 5841747 w 6472480"/>
              <a:gd name="connsiteY15" fmla="*/ 3549243 h 3828684"/>
              <a:gd name="connsiteX16" fmla="*/ 5216630 w 6472480"/>
              <a:gd name="connsiteY16" fmla="*/ 3549243 h 3828684"/>
              <a:gd name="connsiteX17" fmla="*/ 4467861 w 6472480"/>
              <a:gd name="connsiteY17" fmla="*/ 3549243 h 3828684"/>
              <a:gd name="connsiteX18" fmla="*/ 3657268 w 6472480"/>
              <a:gd name="connsiteY18" fmla="*/ 3549243 h 3828684"/>
              <a:gd name="connsiteX19" fmla="*/ 2908501 w 6472480"/>
              <a:gd name="connsiteY19" fmla="*/ 3549243 h 3828684"/>
              <a:gd name="connsiteX20" fmla="*/ 2283382 w 6472480"/>
              <a:gd name="connsiteY20" fmla="*/ 3549243 h 3828684"/>
              <a:gd name="connsiteX21" fmla="*/ 1596439 w 6472480"/>
              <a:gd name="connsiteY21" fmla="*/ 3549243 h 3828684"/>
              <a:gd name="connsiteX22" fmla="*/ 785847 w 6472480"/>
              <a:gd name="connsiteY22" fmla="*/ 3549243 h 3828684"/>
              <a:gd name="connsiteX23" fmla="*/ 160728 w 6472480"/>
              <a:gd name="connsiteY23" fmla="*/ 3549243 h 3828684"/>
              <a:gd name="connsiteX24" fmla="*/ 160728 w 6472480"/>
              <a:gd name="connsiteY24" fmla="*/ 2817046 h 3828684"/>
              <a:gd name="connsiteX25" fmla="*/ 1420125 w 6472480"/>
              <a:gd name="connsiteY25" fmla="*/ 1998069 h 3828684"/>
              <a:gd name="connsiteX26" fmla="*/ 160728 w 6472480"/>
              <a:gd name="connsiteY26" fmla="*/ 1618906 h 3828684"/>
              <a:gd name="connsiteX27" fmla="*/ 160728 w 6472480"/>
              <a:gd name="connsiteY27" fmla="*/ 1053117 h 3828684"/>
              <a:gd name="connsiteX28" fmla="*/ 160728 w 6472480"/>
              <a:gd name="connsiteY28" fmla="*/ 221076 h 3828684"/>
              <a:gd name="connsiteX0" fmla="*/ 160728 w 6472480"/>
              <a:gd name="connsiteY0" fmla="*/ 221076 h 3828684"/>
              <a:gd name="connsiteX1" fmla="*/ 847672 w 6472480"/>
              <a:gd name="connsiteY1" fmla="*/ 221076 h 3828684"/>
              <a:gd name="connsiteX2" fmla="*/ 1410964 w 6472480"/>
              <a:gd name="connsiteY2" fmla="*/ 221076 h 3828684"/>
              <a:gd name="connsiteX3" fmla="*/ 2221557 w 6472480"/>
              <a:gd name="connsiteY3" fmla="*/ 221076 h 3828684"/>
              <a:gd name="connsiteX4" fmla="*/ 2784851 w 6472480"/>
              <a:gd name="connsiteY4" fmla="*/ 221076 h 3828684"/>
              <a:gd name="connsiteX5" fmla="*/ 3348144 w 6472480"/>
              <a:gd name="connsiteY5" fmla="*/ 221076 h 3828684"/>
              <a:gd name="connsiteX6" fmla="*/ 4096912 w 6472480"/>
              <a:gd name="connsiteY6" fmla="*/ 221076 h 3828684"/>
              <a:gd name="connsiteX7" fmla="*/ 4598381 w 6472480"/>
              <a:gd name="connsiteY7" fmla="*/ 221076 h 3828684"/>
              <a:gd name="connsiteX8" fmla="*/ 5099849 w 6472480"/>
              <a:gd name="connsiteY8" fmla="*/ 221076 h 3828684"/>
              <a:gd name="connsiteX9" fmla="*/ 6343216 w 6472480"/>
              <a:gd name="connsiteY9" fmla="*/ 221076 h 3828684"/>
              <a:gd name="connsiteX10" fmla="*/ 6343216 w 6472480"/>
              <a:gd name="connsiteY10" fmla="*/ 919991 h 3828684"/>
              <a:gd name="connsiteX11" fmla="*/ 6343216 w 6472480"/>
              <a:gd name="connsiteY11" fmla="*/ 1652187 h 3828684"/>
              <a:gd name="connsiteX12" fmla="*/ 6343216 w 6472480"/>
              <a:gd name="connsiteY12" fmla="*/ 2284540 h 3828684"/>
              <a:gd name="connsiteX13" fmla="*/ 6343216 w 6472480"/>
              <a:gd name="connsiteY13" fmla="*/ 2883610 h 3828684"/>
              <a:gd name="connsiteX14" fmla="*/ 6343216 w 6472480"/>
              <a:gd name="connsiteY14" fmla="*/ 3549243 h 3828684"/>
              <a:gd name="connsiteX15" fmla="*/ 5841747 w 6472480"/>
              <a:gd name="connsiteY15" fmla="*/ 3549243 h 3828684"/>
              <a:gd name="connsiteX16" fmla="*/ 5216630 w 6472480"/>
              <a:gd name="connsiteY16" fmla="*/ 3549243 h 3828684"/>
              <a:gd name="connsiteX17" fmla="*/ 4467861 w 6472480"/>
              <a:gd name="connsiteY17" fmla="*/ 3549243 h 3828684"/>
              <a:gd name="connsiteX18" fmla="*/ 3657268 w 6472480"/>
              <a:gd name="connsiteY18" fmla="*/ 3549243 h 3828684"/>
              <a:gd name="connsiteX19" fmla="*/ 2908501 w 6472480"/>
              <a:gd name="connsiteY19" fmla="*/ 3549243 h 3828684"/>
              <a:gd name="connsiteX20" fmla="*/ 2283382 w 6472480"/>
              <a:gd name="connsiteY20" fmla="*/ 3549243 h 3828684"/>
              <a:gd name="connsiteX21" fmla="*/ 1596439 w 6472480"/>
              <a:gd name="connsiteY21" fmla="*/ 3549243 h 3828684"/>
              <a:gd name="connsiteX22" fmla="*/ 785847 w 6472480"/>
              <a:gd name="connsiteY22" fmla="*/ 3549243 h 3828684"/>
              <a:gd name="connsiteX23" fmla="*/ 160728 w 6472480"/>
              <a:gd name="connsiteY23" fmla="*/ 3549243 h 3828684"/>
              <a:gd name="connsiteX24" fmla="*/ 160728 w 6472480"/>
              <a:gd name="connsiteY24" fmla="*/ 2817046 h 3828684"/>
              <a:gd name="connsiteX25" fmla="*/ 160728 w 6472480"/>
              <a:gd name="connsiteY25" fmla="*/ 2184694 h 3828684"/>
              <a:gd name="connsiteX26" fmla="*/ 160728 w 6472480"/>
              <a:gd name="connsiteY26" fmla="*/ 1618906 h 3828684"/>
              <a:gd name="connsiteX27" fmla="*/ 160728 w 6472480"/>
              <a:gd name="connsiteY27" fmla="*/ 1053117 h 3828684"/>
              <a:gd name="connsiteX28" fmla="*/ 160728 w 6472480"/>
              <a:gd name="connsiteY28" fmla="*/ 221076 h 3828684"/>
              <a:gd name="connsiteX0" fmla="*/ 160728 w 6472480"/>
              <a:gd name="connsiteY0" fmla="*/ 221076 h 3828684"/>
              <a:gd name="connsiteX1" fmla="*/ 847672 w 6472480"/>
              <a:gd name="connsiteY1" fmla="*/ 221076 h 3828684"/>
              <a:gd name="connsiteX2" fmla="*/ 1410964 w 6472480"/>
              <a:gd name="connsiteY2" fmla="*/ 221076 h 3828684"/>
              <a:gd name="connsiteX3" fmla="*/ 2221557 w 6472480"/>
              <a:gd name="connsiteY3" fmla="*/ 221076 h 3828684"/>
              <a:gd name="connsiteX4" fmla="*/ 2784851 w 6472480"/>
              <a:gd name="connsiteY4" fmla="*/ 221076 h 3828684"/>
              <a:gd name="connsiteX5" fmla="*/ 3348144 w 6472480"/>
              <a:gd name="connsiteY5" fmla="*/ 221076 h 3828684"/>
              <a:gd name="connsiteX6" fmla="*/ 4096912 w 6472480"/>
              <a:gd name="connsiteY6" fmla="*/ 221076 h 3828684"/>
              <a:gd name="connsiteX7" fmla="*/ 4598381 w 6472480"/>
              <a:gd name="connsiteY7" fmla="*/ 221076 h 3828684"/>
              <a:gd name="connsiteX8" fmla="*/ 5099849 w 6472480"/>
              <a:gd name="connsiteY8" fmla="*/ 221076 h 3828684"/>
              <a:gd name="connsiteX9" fmla="*/ 6343216 w 6472480"/>
              <a:gd name="connsiteY9" fmla="*/ 221076 h 3828684"/>
              <a:gd name="connsiteX10" fmla="*/ 6343216 w 6472480"/>
              <a:gd name="connsiteY10" fmla="*/ 919991 h 3828684"/>
              <a:gd name="connsiteX11" fmla="*/ 6343216 w 6472480"/>
              <a:gd name="connsiteY11" fmla="*/ 1652187 h 3828684"/>
              <a:gd name="connsiteX12" fmla="*/ 6343216 w 6472480"/>
              <a:gd name="connsiteY12" fmla="*/ 2284540 h 3828684"/>
              <a:gd name="connsiteX13" fmla="*/ 6343216 w 6472480"/>
              <a:gd name="connsiteY13" fmla="*/ 2883610 h 3828684"/>
              <a:gd name="connsiteX14" fmla="*/ 6343216 w 6472480"/>
              <a:gd name="connsiteY14" fmla="*/ 3549243 h 3828684"/>
              <a:gd name="connsiteX15" fmla="*/ 5841747 w 6472480"/>
              <a:gd name="connsiteY15" fmla="*/ 3549243 h 3828684"/>
              <a:gd name="connsiteX16" fmla="*/ 5216630 w 6472480"/>
              <a:gd name="connsiteY16" fmla="*/ 3549243 h 3828684"/>
              <a:gd name="connsiteX17" fmla="*/ 4467861 w 6472480"/>
              <a:gd name="connsiteY17" fmla="*/ 3549243 h 3828684"/>
              <a:gd name="connsiteX18" fmla="*/ 3657268 w 6472480"/>
              <a:gd name="connsiteY18" fmla="*/ 3549243 h 3828684"/>
              <a:gd name="connsiteX19" fmla="*/ 2908501 w 6472480"/>
              <a:gd name="connsiteY19" fmla="*/ 3549243 h 3828684"/>
              <a:gd name="connsiteX20" fmla="*/ 2283382 w 6472480"/>
              <a:gd name="connsiteY20" fmla="*/ 3549243 h 3828684"/>
              <a:gd name="connsiteX21" fmla="*/ 1596439 w 6472480"/>
              <a:gd name="connsiteY21" fmla="*/ 3549243 h 3828684"/>
              <a:gd name="connsiteX22" fmla="*/ 785847 w 6472480"/>
              <a:gd name="connsiteY22" fmla="*/ 3549243 h 3828684"/>
              <a:gd name="connsiteX23" fmla="*/ 160728 w 6472480"/>
              <a:gd name="connsiteY23" fmla="*/ 3549243 h 3828684"/>
              <a:gd name="connsiteX24" fmla="*/ 160728 w 6472480"/>
              <a:gd name="connsiteY24" fmla="*/ 2817046 h 3828684"/>
              <a:gd name="connsiteX25" fmla="*/ 160728 w 6472480"/>
              <a:gd name="connsiteY25" fmla="*/ 2184694 h 3828684"/>
              <a:gd name="connsiteX26" fmla="*/ 160728 w 6472480"/>
              <a:gd name="connsiteY26" fmla="*/ 1618906 h 3828684"/>
              <a:gd name="connsiteX27" fmla="*/ 160728 w 6472480"/>
              <a:gd name="connsiteY27" fmla="*/ 1053117 h 3828684"/>
              <a:gd name="connsiteX28" fmla="*/ 160728 w 6472480"/>
              <a:gd name="connsiteY28" fmla="*/ 221076 h 3828684"/>
              <a:gd name="connsiteX0" fmla="*/ 160728 w 6472480"/>
              <a:gd name="connsiteY0" fmla="*/ 221076 h 3828684"/>
              <a:gd name="connsiteX1" fmla="*/ 847672 w 6472480"/>
              <a:gd name="connsiteY1" fmla="*/ 221076 h 3828684"/>
              <a:gd name="connsiteX2" fmla="*/ 1410964 w 6472480"/>
              <a:gd name="connsiteY2" fmla="*/ 221076 h 3828684"/>
              <a:gd name="connsiteX3" fmla="*/ 2221557 w 6472480"/>
              <a:gd name="connsiteY3" fmla="*/ 221076 h 3828684"/>
              <a:gd name="connsiteX4" fmla="*/ 2784851 w 6472480"/>
              <a:gd name="connsiteY4" fmla="*/ 221076 h 3828684"/>
              <a:gd name="connsiteX5" fmla="*/ 3348144 w 6472480"/>
              <a:gd name="connsiteY5" fmla="*/ 221076 h 3828684"/>
              <a:gd name="connsiteX6" fmla="*/ 4096912 w 6472480"/>
              <a:gd name="connsiteY6" fmla="*/ 221076 h 3828684"/>
              <a:gd name="connsiteX7" fmla="*/ 4598381 w 6472480"/>
              <a:gd name="connsiteY7" fmla="*/ 221076 h 3828684"/>
              <a:gd name="connsiteX8" fmla="*/ 5099849 w 6472480"/>
              <a:gd name="connsiteY8" fmla="*/ 221076 h 3828684"/>
              <a:gd name="connsiteX9" fmla="*/ 6343216 w 6472480"/>
              <a:gd name="connsiteY9" fmla="*/ 221076 h 3828684"/>
              <a:gd name="connsiteX10" fmla="*/ 6343216 w 6472480"/>
              <a:gd name="connsiteY10" fmla="*/ 919991 h 3828684"/>
              <a:gd name="connsiteX11" fmla="*/ 6343216 w 6472480"/>
              <a:gd name="connsiteY11" fmla="*/ 1652187 h 3828684"/>
              <a:gd name="connsiteX12" fmla="*/ 6343216 w 6472480"/>
              <a:gd name="connsiteY12" fmla="*/ 2284540 h 3828684"/>
              <a:gd name="connsiteX13" fmla="*/ 6343216 w 6472480"/>
              <a:gd name="connsiteY13" fmla="*/ 2883610 h 3828684"/>
              <a:gd name="connsiteX14" fmla="*/ 6343216 w 6472480"/>
              <a:gd name="connsiteY14" fmla="*/ 3549243 h 3828684"/>
              <a:gd name="connsiteX15" fmla="*/ 5841747 w 6472480"/>
              <a:gd name="connsiteY15" fmla="*/ 3549243 h 3828684"/>
              <a:gd name="connsiteX16" fmla="*/ 5216630 w 6472480"/>
              <a:gd name="connsiteY16" fmla="*/ 3549243 h 3828684"/>
              <a:gd name="connsiteX17" fmla="*/ 4467861 w 6472480"/>
              <a:gd name="connsiteY17" fmla="*/ 3549243 h 3828684"/>
              <a:gd name="connsiteX18" fmla="*/ 3657268 w 6472480"/>
              <a:gd name="connsiteY18" fmla="*/ 3549243 h 3828684"/>
              <a:gd name="connsiteX19" fmla="*/ 2908501 w 6472480"/>
              <a:gd name="connsiteY19" fmla="*/ 3549243 h 3828684"/>
              <a:gd name="connsiteX20" fmla="*/ 2283382 w 6472480"/>
              <a:gd name="connsiteY20" fmla="*/ 3549243 h 3828684"/>
              <a:gd name="connsiteX21" fmla="*/ 1596439 w 6472480"/>
              <a:gd name="connsiteY21" fmla="*/ 3549243 h 3828684"/>
              <a:gd name="connsiteX22" fmla="*/ 785847 w 6472480"/>
              <a:gd name="connsiteY22" fmla="*/ 3549243 h 3828684"/>
              <a:gd name="connsiteX23" fmla="*/ 160728 w 6472480"/>
              <a:gd name="connsiteY23" fmla="*/ 3549243 h 3828684"/>
              <a:gd name="connsiteX24" fmla="*/ 160728 w 6472480"/>
              <a:gd name="connsiteY24" fmla="*/ 2817046 h 3828684"/>
              <a:gd name="connsiteX25" fmla="*/ 160728 w 6472480"/>
              <a:gd name="connsiteY25" fmla="*/ 2184694 h 3828684"/>
              <a:gd name="connsiteX26" fmla="*/ 160728 w 6472480"/>
              <a:gd name="connsiteY26" fmla="*/ 1618906 h 3828684"/>
              <a:gd name="connsiteX27" fmla="*/ 160728 w 6472480"/>
              <a:gd name="connsiteY27" fmla="*/ 1053117 h 3828684"/>
              <a:gd name="connsiteX28" fmla="*/ 160728 w 6472480"/>
              <a:gd name="connsiteY28" fmla="*/ 221076 h 3828684"/>
              <a:gd name="connsiteX0" fmla="*/ 160728 w 6472480"/>
              <a:gd name="connsiteY0" fmla="*/ 221076 h 3828684"/>
              <a:gd name="connsiteX1" fmla="*/ 847672 w 6472480"/>
              <a:gd name="connsiteY1" fmla="*/ 221076 h 3828684"/>
              <a:gd name="connsiteX2" fmla="*/ 1410964 w 6472480"/>
              <a:gd name="connsiteY2" fmla="*/ 221076 h 3828684"/>
              <a:gd name="connsiteX3" fmla="*/ 2221557 w 6472480"/>
              <a:gd name="connsiteY3" fmla="*/ 221076 h 3828684"/>
              <a:gd name="connsiteX4" fmla="*/ 2784851 w 6472480"/>
              <a:gd name="connsiteY4" fmla="*/ 221076 h 3828684"/>
              <a:gd name="connsiteX5" fmla="*/ 3348144 w 6472480"/>
              <a:gd name="connsiteY5" fmla="*/ 221076 h 3828684"/>
              <a:gd name="connsiteX6" fmla="*/ 4096912 w 6472480"/>
              <a:gd name="connsiteY6" fmla="*/ 221076 h 3828684"/>
              <a:gd name="connsiteX7" fmla="*/ 4598381 w 6472480"/>
              <a:gd name="connsiteY7" fmla="*/ 221076 h 3828684"/>
              <a:gd name="connsiteX8" fmla="*/ 5099849 w 6472480"/>
              <a:gd name="connsiteY8" fmla="*/ 221076 h 3828684"/>
              <a:gd name="connsiteX9" fmla="*/ 6343216 w 6472480"/>
              <a:gd name="connsiteY9" fmla="*/ 221076 h 3828684"/>
              <a:gd name="connsiteX10" fmla="*/ 6343216 w 6472480"/>
              <a:gd name="connsiteY10" fmla="*/ 919991 h 3828684"/>
              <a:gd name="connsiteX11" fmla="*/ 6343216 w 6472480"/>
              <a:gd name="connsiteY11" fmla="*/ 1652187 h 3828684"/>
              <a:gd name="connsiteX12" fmla="*/ 6343216 w 6472480"/>
              <a:gd name="connsiteY12" fmla="*/ 2284540 h 3828684"/>
              <a:gd name="connsiteX13" fmla="*/ 6343216 w 6472480"/>
              <a:gd name="connsiteY13" fmla="*/ 2883610 h 3828684"/>
              <a:gd name="connsiteX14" fmla="*/ 6343216 w 6472480"/>
              <a:gd name="connsiteY14" fmla="*/ 3549243 h 3828684"/>
              <a:gd name="connsiteX15" fmla="*/ 5841747 w 6472480"/>
              <a:gd name="connsiteY15" fmla="*/ 3549243 h 3828684"/>
              <a:gd name="connsiteX16" fmla="*/ 5216630 w 6472480"/>
              <a:gd name="connsiteY16" fmla="*/ 3549243 h 3828684"/>
              <a:gd name="connsiteX17" fmla="*/ 4467861 w 6472480"/>
              <a:gd name="connsiteY17" fmla="*/ 3549243 h 3828684"/>
              <a:gd name="connsiteX18" fmla="*/ 3657268 w 6472480"/>
              <a:gd name="connsiteY18" fmla="*/ 3549243 h 3828684"/>
              <a:gd name="connsiteX19" fmla="*/ 2908501 w 6472480"/>
              <a:gd name="connsiteY19" fmla="*/ 3549243 h 3828684"/>
              <a:gd name="connsiteX20" fmla="*/ 2283382 w 6472480"/>
              <a:gd name="connsiteY20" fmla="*/ 3549243 h 3828684"/>
              <a:gd name="connsiteX21" fmla="*/ 1596439 w 6472480"/>
              <a:gd name="connsiteY21" fmla="*/ 3549243 h 3828684"/>
              <a:gd name="connsiteX22" fmla="*/ 785847 w 6472480"/>
              <a:gd name="connsiteY22" fmla="*/ 3549243 h 3828684"/>
              <a:gd name="connsiteX23" fmla="*/ 160728 w 6472480"/>
              <a:gd name="connsiteY23" fmla="*/ 3549243 h 3828684"/>
              <a:gd name="connsiteX24" fmla="*/ 160728 w 6472480"/>
              <a:gd name="connsiteY24" fmla="*/ 2817046 h 3828684"/>
              <a:gd name="connsiteX25" fmla="*/ 160728 w 6472480"/>
              <a:gd name="connsiteY25" fmla="*/ 2184694 h 3828684"/>
              <a:gd name="connsiteX26" fmla="*/ 160728 w 6472480"/>
              <a:gd name="connsiteY26" fmla="*/ 1618906 h 3828684"/>
              <a:gd name="connsiteX27" fmla="*/ 160728 w 6472480"/>
              <a:gd name="connsiteY27" fmla="*/ 1053117 h 3828684"/>
              <a:gd name="connsiteX28" fmla="*/ 160728 w 6472480"/>
              <a:gd name="connsiteY28" fmla="*/ 221076 h 382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472480" h="3828684" fill="none" extrusionOk="0">
                <a:moveTo>
                  <a:pt x="160728" y="221076"/>
                </a:moveTo>
                <a:cubicBezTo>
                  <a:pt x="662619" y="504829"/>
                  <a:pt x="748100" y="557264"/>
                  <a:pt x="847672" y="221076"/>
                </a:cubicBezTo>
                <a:cubicBezTo>
                  <a:pt x="1311992" y="149576"/>
                  <a:pt x="1136590" y="107439"/>
                  <a:pt x="1410964" y="221076"/>
                </a:cubicBezTo>
                <a:cubicBezTo>
                  <a:pt x="1302005" y="283684"/>
                  <a:pt x="2042760" y="-221294"/>
                  <a:pt x="2221557" y="221076"/>
                </a:cubicBezTo>
                <a:cubicBezTo>
                  <a:pt x="2902434" y="158940"/>
                  <a:pt x="2412284" y="43235"/>
                  <a:pt x="2784851" y="221076"/>
                </a:cubicBezTo>
                <a:cubicBezTo>
                  <a:pt x="3083763" y="42122"/>
                  <a:pt x="3127277" y="35888"/>
                  <a:pt x="3348144" y="221076"/>
                </a:cubicBezTo>
                <a:cubicBezTo>
                  <a:pt x="3243122" y="952093"/>
                  <a:pt x="3273312" y="77547"/>
                  <a:pt x="4096912" y="221076"/>
                </a:cubicBezTo>
                <a:cubicBezTo>
                  <a:pt x="4134536" y="-42121"/>
                  <a:pt x="4476484" y="30892"/>
                  <a:pt x="4598381" y="221076"/>
                </a:cubicBezTo>
                <a:cubicBezTo>
                  <a:pt x="5092032" y="-217026"/>
                  <a:pt x="4730320" y="795395"/>
                  <a:pt x="5099849" y="221076"/>
                </a:cubicBezTo>
                <a:cubicBezTo>
                  <a:pt x="5744285" y="89657"/>
                  <a:pt x="5544978" y="914656"/>
                  <a:pt x="6343216" y="221076"/>
                </a:cubicBezTo>
                <a:cubicBezTo>
                  <a:pt x="6244072" y="621918"/>
                  <a:pt x="6458690" y="667371"/>
                  <a:pt x="6343216" y="919991"/>
                </a:cubicBezTo>
                <a:cubicBezTo>
                  <a:pt x="6396177" y="1372350"/>
                  <a:pt x="6345097" y="1617206"/>
                  <a:pt x="6343216" y="1652187"/>
                </a:cubicBezTo>
                <a:cubicBezTo>
                  <a:pt x="6366801" y="1726493"/>
                  <a:pt x="6338562" y="2242569"/>
                  <a:pt x="6343216" y="2284540"/>
                </a:cubicBezTo>
                <a:cubicBezTo>
                  <a:pt x="6220484" y="2714615"/>
                  <a:pt x="5997323" y="2559595"/>
                  <a:pt x="6343216" y="2883610"/>
                </a:cubicBezTo>
                <a:cubicBezTo>
                  <a:pt x="6649952" y="2736848"/>
                  <a:pt x="6292722" y="3154232"/>
                  <a:pt x="6343216" y="3549243"/>
                </a:cubicBezTo>
                <a:cubicBezTo>
                  <a:pt x="6395415" y="3680095"/>
                  <a:pt x="5844826" y="3396029"/>
                  <a:pt x="5841747" y="3549243"/>
                </a:cubicBezTo>
                <a:cubicBezTo>
                  <a:pt x="5959004" y="4042248"/>
                  <a:pt x="5710258" y="3794991"/>
                  <a:pt x="5216630" y="3549243"/>
                </a:cubicBezTo>
                <a:cubicBezTo>
                  <a:pt x="5084651" y="3878216"/>
                  <a:pt x="4496794" y="3475893"/>
                  <a:pt x="4467861" y="3549243"/>
                </a:cubicBezTo>
                <a:cubicBezTo>
                  <a:pt x="4581576" y="3399537"/>
                  <a:pt x="3615771" y="3221444"/>
                  <a:pt x="3657268" y="3549243"/>
                </a:cubicBezTo>
                <a:cubicBezTo>
                  <a:pt x="3345724" y="3275828"/>
                  <a:pt x="2949607" y="3666806"/>
                  <a:pt x="2908501" y="3549243"/>
                </a:cubicBezTo>
                <a:cubicBezTo>
                  <a:pt x="2481230" y="3660768"/>
                  <a:pt x="2490844" y="3472896"/>
                  <a:pt x="2283382" y="3549243"/>
                </a:cubicBezTo>
                <a:cubicBezTo>
                  <a:pt x="2328746" y="3185204"/>
                  <a:pt x="1850690" y="3022383"/>
                  <a:pt x="1596439" y="3549243"/>
                </a:cubicBezTo>
                <a:cubicBezTo>
                  <a:pt x="1492161" y="3661686"/>
                  <a:pt x="824226" y="3485218"/>
                  <a:pt x="785847" y="3549243"/>
                </a:cubicBezTo>
                <a:cubicBezTo>
                  <a:pt x="670470" y="4005027"/>
                  <a:pt x="559701" y="3875590"/>
                  <a:pt x="160728" y="3549243"/>
                </a:cubicBezTo>
                <a:cubicBezTo>
                  <a:pt x="211629" y="3004046"/>
                  <a:pt x="570886" y="3266598"/>
                  <a:pt x="160728" y="2817046"/>
                </a:cubicBezTo>
                <a:cubicBezTo>
                  <a:pt x="-206429" y="2480963"/>
                  <a:pt x="603293" y="2158058"/>
                  <a:pt x="160728" y="2184694"/>
                </a:cubicBezTo>
                <a:cubicBezTo>
                  <a:pt x="-137281" y="1959972"/>
                  <a:pt x="-11198" y="1681601"/>
                  <a:pt x="160728" y="1618906"/>
                </a:cubicBezTo>
                <a:cubicBezTo>
                  <a:pt x="294747" y="1636482"/>
                  <a:pt x="521340" y="1173326"/>
                  <a:pt x="160728" y="1053117"/>
                </a:cubicBezTo>
                <a:cubicBezTo>
                  <a:pt x="518305" y="764028"/>
                  <a:pt x="584080" y="35739"/>
                  <a:pt x="160728" y="221076"/>
                </a:cubicBezTo>
                <a:close/>
              </a:path>
              <a:path w="6472480" h="3828684" stroke="0" extrusionOk="0">
                <a:moveTo>
                  <a:pt x="160728" y="221076"/>
                </a:moveTo>
                <a:cubicBezTo>
                  <a:pt x="216190" y="558260"/>
                  <a:pt x="385494" y="611503"/>
                  <a:pt x="847672" y="221076"/>
                </a:cubicBezTo>
                <a:cubicBezTo>
                  <a:pt x="1009585" y="275516"/>
                  <a:pt x="1424965" y="348508"/>
                  <a:pt x="1410964" y="221076"/>
                </a:cubicBezTo>
                <a:cubicBezTo>
                  <a:pt x="1524771" y="-27222"/>
                  <a:pt x="1979393" y="267617"/>
                  <a:pt x="2036083" y="221076"/>
                </a:cubicBezTo>
                <a:cubicBezTo>
                  <a:pt x="2422943" y="49891"/>
                  <a:pt x="2629854" y="111162"/>
                  <a:pt x="2661201" y="221076"/>
                </a:cubicBezTo>
                <a:cubicBezTo>
                  <a:pt x="2561471" y="-172347"/>
                  <a:pt x="3350438" y="-43884"/>
                  <a:pt x="3409969" y="221076"/>
                </a:cubicBezTo>
                <a:cubicBezTo>
                  <a:pt x="3790400" y="271418"/>
                  <a:pt x="3924910" y="23025"/>
                  <a:pt x="3911437" y="221076"/>
                </a:cubicBezTo>
                <a:cubicBezTo>
                  <a:pt x="3411503" y="307275"/>
                  <a:pt x="3809264" y="732910"/>
                  <a:pt x="4598381" y="221076"/>
                </a:cubicBezTo>
                <a:cubicBezTo>
                  <a:pt x="4658543" y="-149640"/>
                  <a:pt x="5001596" y="354293"/>
                  <a:pt x="5223498" y="221076"/>
                </a:cubicBezTo>
                <a:cubicBezTo>
                  <a:pt x="4976047" y="8961"/>
                  <a:pt x="5056663" y="1293313"/>
                  <a:pt x="5484539" y="516566"/>
                </a:cubicBezTo>
                <a:cubicBezTo>
                  <a:pt x="5297798" y="624299"/>
                  <a:pt x="6319463" y="736550"/>
                  <a:pt x="6343216" y="786865"/>
                </a:cubicBezTo>
                <a:cubicBezTo>
                  <a:pt x="6412739" y="833298"/>
                  <a:pt x="6406115" y="1355522"/>
                  <a:pt x="6343216" y="1385935"/>
                </a:cubicBezTo>
                <a:cubicBezTo>
                  <a:pt x="6044614" y="1899593"/>
                  <a:pt x="5731510" y="1797768"/>
                  <a:pt x="6085613" y="2064942"/>
                </a:cubicBezTo>
                <a:cubicBezTo>
                  <a:pt x="6236372" y="2317166"/>
                  <a:pt x="6452764" y="2645355"/>
                  <a:pt x="6343216" y="2683919"/>
                </a:cubicBezTo>
                <a:cubicBezTo>
                  <a:pt x="6005977" y="3128622"/>
                  <a:pt x="6027323" y="3329533"/>
                  <a:pt x="6343216" y="3549243"/>
                </a:cubicBezTo>
                <a:cubicBezTo>
                  <a:pt x="6088131" y="3629898"/>
                  <a:pt x="5672017" y="3554274"/>
                  <a:pt x="5656273" y="3549243"/>
                </a:cubicBezTo>
                <a:cubicBezTo>
                  <a:pt x="5653835" y="3302985"/>
                  <a:pt x="5217567" y="3883726"/>
                  <a:pt x="5092980" y="3549243"/>
                </a:cubicBezTo>
                <a:cubicBezTo>
                  <a:pt x="4766107" y="3297511"/>
                  <a:pt x="4688173" y="3202689"/>
                  <a:pt x="4467861" y="3549243"/>
                </a:cubicBezTo>
                <a:cubicBezTo>
                  <a:pt x="4221150" y="3250733"/>
                  <a:pt x="3770508" y="3522757"/>
                  <a:pt x="3719093" y="3549243"/>
                </a:cubicBezTo>
                <a:cubicBezTo>
                  <a:pt x="3526613" y="3416368"/>
                  <a:pt x="3431196" y="3415922"/>
                  <a:pt x="2908501" y="3549243"/>
                </a:cubicBezTo>
                <a:cubicBezTo>
                  <a:pt x="2584576" y="3528742"/>
                  <a:pt x="2576364" y="3551045"/>
                  <a:pt x="2407032" y="3549243"/>
                </a:cubicBezTo>
                <a:cubicBezTo>
                  <a:pt x="2139950" y="4024105"/>
                  <a:pt x="2018370" y="3744116"/>
                  <a:pt x="1596439" y="3549243"/>
                </a:cubicBezTo>
                <a:cubicBezTo>
                  <a:pt x="1200487" y="3422918"/>
                  <a:pt x="804704" y="3455118"/>
                  <a:pt x="785847" y="3549243"/>
                </a:cubicBezTo>
                <a:cubicBezTo>
                  <a:pt x="533365" y="3586134"/>
                  <a:pt x="492423" y="3591150"/>
                  <a:pt x="160728" y="3549243"/>
                </a:cubicBezTo>
                <a:cubicBezTo>
                  <a:pt x="34846" y="3180705"/>
                  <a:pt x="70218" y="3202317"/>
                  <a:pt x="160728" y="2850327"/>
                </a:cubicBezTo>
                <a:cubicBezTo>
                  <a:pt x="157116" y="2488184"/>
                  <a:pt x="180113" y="2437284"/>
                  <a:pt x="160728" y="2217976"/>
                </a:cubicBezTo>
                <a:cubicBezTo>
                  <a:pt x="-207046" y="1911306"/>
                  <a:pt x="319539" y="2072153"/>
                  <a:pt x="160728" y="1618906"/>
                </a:cubicBezTo>
                <a:cubicBezTo>
                  <a:pt x="-17192" y="1817020"/>
                  <a:pt x="1489460" y="1149336"/>
                  <a:pt x="790426" y="995574"/>
                </a:cubicBezTo>
                <a:cubicBezTo>
                  <a:pt x="690281" y="972806"/>
                  <a:pt x="83305" y="249095"/>
                  <a:pt x="160728" y="221076"/>
                </a:cubicBezTo>
                <a:close/>
              </a:path>
              <a:path w="6472480" h="3828684" fill="none" stroke="0" extrusionOk="0">
                <a:moveTo>
                  <a:pt x="160728" y="221076"/>
                </a:moveTo>
                <a:cubicBezTo>
                  <a:pt x="-5743" y="287491"/>
                  <a:pt x="330627" y="791776"/>
                  <a:pt x="847672" y="221076"/>
                </a:cubicBezTo>
                <a:cubicBezTo>
                  <a:pt x="805803" y="-8008"/>
                  <a:pt x="938864" y="216558"/>
                  <a:pt x="1410964" y="221076"/>
                </a:cubicBezTo>
                <a:cubicBezTo>
                  <a:pt x="1763810" y="341551"/>
                  <a:pt x="1738853" y="158451"/>
                  <a:pt x="2221557" y="221076"/>
                </a:cubicBezTo>
                <a:cubicBezTo>
                  <a:pt x="2727801" y="169933"/>
                  <a:pt x="2526324" y="188818"/>
                  <a:pt x="2784851" y="221076"/>
                </a:cubicBezTo>
                <a:cubicBezTo>
                  <a:pt x="3054595" y="327236"/>
                  <a:pt x="3318355" y="188403"/>
                  <a:pt x="3348144" y="221076"/>
                </a:cubicBezTo>
                <a:cubicBezTo>
                  <a:pt x="3470591" y="628665"/>
                  <a:pt x="3651298" y="-165824"/>
                  <a:pt x="4096912" y="221076"/>
                </a:cubicBezTo>
                <a:cubicBezTo>
                  <a:pt x="4503428" y="205905"/>
                  <a:pt x="4486072" y="223891"/>
                  <a:pt x="4598381" y="221076"/>
                </a:cubicBezTo>
                <a:cubicBezTo>
                  <a:pt x="4678185" y="394430"/>
                  <a:pt x="4943500" y="511064"/>
                  <a:pt x="5099849" y="221076"/>
                </a:cubicBezTo>
                <a:cubicBezTo>
                  <a:pt x="5639224" y="627920"/>
                  <a:pt x="6260770" y="482365"/>
                  <a:pt x="6343216" y="221076"/>
                </a:cubicBezTo>
                <a:cubicBezTo>
                  <a:pt x="6319859" y="565878"/>
                  <a:pt x="6326572" y="580263"/>
                  <a:pt x="6343216" y="919991"/>
                </a:cubicBezTo>
                <a:cubicBezTo>
                  <a:pt x="6785918" y="919331"/>
                  <a:pt x="5882731" y="1233491"/>
                  <a:pt x="6343216" y="1652187"/>
                </a:cubicBezTo>
                <a:cubicBezTo>
                  <a:pt x="6247574" y="2020107"/>
                  <a:pt x="6215962" y="2310702"/>
                  <a:pt x="6343216" y="2284540"/>
                </a:cubicBezTo>
                <a:cubicBezTo>
                  <a:pt x="6186650" y="2287383"/>
                  <a:pt x="6163801" y="2881550"/>
                  <a:pt x="6343216" y="2883610"/>
                </a:cubicBezTo>
                <a:cubicBezTo>
                  <a:pt x="6362764" y="3005276"/>
                  <a:pt x="6311619" y="3521210"/>
                  <a:pt x="6343216" y="3549243"/>
                </a:cubicBezTo>
                <a:cubicBezTo>
                  <a:pt x="6166694" y="3975595"/>
                  <a:pt x="6218305" y="3584085"/>
                  <a:pt x="5841747" y="3549243"/>
                </a:cubicBezTo>
                <a:cubicBezTo>
                  <a:pt x="5696752" y="3826549"/>
                  <a:pt x="5259320" y="3439568"/>
                  <a:pt x="5216630" y="3549243"/>
                </a:cubicBezTo>
                <a:cubicBezTo>
                  <a:pt x="5243171" y="3945710"/>
                  <a:pt x="4938609" y="3853171"/>
                  <a:pt x="4467861" y="3549243"/>
                </a:cubicBezTo>
                <a:cubicBezTo>
                  <a:pt x="4304884" y="3277731"/>
                  <a:pt x="3866853" y="2957173"/>
                  <a:pt x="3657268" y="3549243"/>
                </a:cubicBezTo>
                <a:cubicBezTo>
                  <a:pt x="3271363" y="3518739"/>
                  <a:pt x="3259541" y="3513793"/>
                  <a:pt x="2908501" y="3549243"/>
                </a:cubicBezTo>
                <a:cubicBezTo>
                  <a:pt x="2626480" y="3593613"/>
                  <a:pt x="2616093" y="3581895"/>
                  <a:pt x="2283382" y="3549243"/>
                </a:cubicBezTo>
                <a:cubicBezTo>
                  <a:pt x="2285116" y="3291253"/>
                  <a:pt x="1774225" y="3082035"/>
                  <a:pt x="1596439" y="3549243"/>
                </a:cubicBezTo>
                <a:cubicBezTo>
                  <a:pt x="1002538" y="3688528"/>
                  <a:pt x="708617" y="3170523"/>
                  <a:pt x="785847" y="3549243"/>
                </a:cubicBezTo>
                <a:cubicBezTo>
                  <a:pt x="964645" y="3014529"/>
                  <a:pt x="2951748" y="2500523"/>
                  <a:pt x="2207246" y="2864947"/>
                </a:cubicBezTo>
                <a:cubicBezTo>
                  <a:pt x="1798429" y="2474846"/>
                  <a:pt x="687128" y="2819774"/>
                  <a:pt x="160728" y="2817046"/>
                </a:cubicBezTo>
                <a:cubicBezTo>
                  <a:pt x="8470" y="2456026"/>
                  <a:pt x="91698" y="2538544"/>
                  <a:pt x="160728" y="2184694"/>
                </a:cubicBezTo>
                <a:cubicBezTo>
                  <a:pt x="214758" y="1909484"/>
                  <a:pt x="143153" y="1692061"/>
                  <a:pt x="160728" y="1618906"/>
                </a:cubicBezTo>
                <a:cubicBezTo>
                  <a:pt x="260640" y="1645726"/>
                  <a:pt x="-81935" y="1195935"/>
                  <a:pt x="160728" y="1053117"/>
                </a:cubicBezTo>
                <a:cubicBezTo>
                  <a:pt x="-87136" y="598996"/>
                  <a:pt x="-10204" y="498569"/>
                  <a:pt x="160728" y="221076"/>
                </a:cubicBezTo>
                <a:close/>
              </a:path>
              <a:path w="6472480" h="3828684" fill="none" stroke="0" extrusionOk="0">
                <a:moveTo>
                  <a:pt x="160728" y="221076"/>
                </a:moveTo>
                <a:cubicBezTo>
                  <a:pt x="526377" y="345316"/>
                  <a:pt x="884684" y="489528"/>
                  <a:pt x="847672" y="221076"/>
                </a:cubicBezTo>
                <a:cubicBezTo>
                  <a:pt x="1203555" y="304439"/>
                  <a:pt x="1003850" y="374314"/>
                  <a:pt x="1410964" y="221076"/>
                </a:cubicBezTo>
                <a:cubicBezTo>
                  <a:pt x="1939501" y="12518"/>
                  <a:pt x="1653193" y="440788"/>
                  <a:pt x="2221557" y="221076"/>
                </a:cubicBezTo>
                <a:cubicBezTo>
                  <a:pt x="2555003" y="210158"/>
                  <a:pt x="2535133" y="211571"/>
                  <a:pt x="2784851" y="221076"/>
                </a:cubicBezTo>
                <a:cubicBezTo>
                  <a:pt x="3175026" y="275837"/>
                  <a:pt x="3161050" y="434090"/>
                  <a:pt x="3348144" y="221076"/>
                </a:cubicBezTo>
                <a:cubicBezTo>
                  <a:pt x="3571762" y="931998"/>
                  <a:pt x="4180994" y="935772"/>
                  <a:pt x="4096912" y="221076"/>
                </a:cubicBezTo>
                <a:cubicBezTo>
                  <a:pt x="4349786" y="300115"/>
                  <a:pt x="4477444" y="460308"/>
                  <a:pt x="4598381" y="221076"/>
                </a:cubicBezTo>
                <a:cubicBezTo>
                  <a:pt x="4647453" y="83302"/>
                  <a:pt x="5013316" y="49935"/>
                  <a:pt x="5099849" y="221076"/>
                </a:cubicBezTo>
                <a:cubicBezTo>
                  <a:pt x="5304683" y="643866"/>
                  <a:pt x="5522124" y="557803"/>
                  <a:pt x="6343216" y="221076"/>
                </a:cubicBezTo>
                <a:cubicBezTo>
                  <a:pt x="6277420" y="438324"/>
                  <a:pt x="6337133" y="517450"/>
                  <a:pt x="6343216" y="919991"/>
                </a:cubicBezTo>
                <a:cubicBezTo>
                  <a:pt x="6437781" y="916157"/>
                  <a:pt x="6589810" y="1365702"/>
                  <a:pt x="6343216" y="1652187"/>
                </a:cubicBezTo>
                <a:cubicBezTo>
                  <a:pt x="6300488" y="1699373"/>
                  <a:pt x="6404943" y="2152578"/>
                  <a:pt x="6343216" y="2284540"/>
                </a:cubicBezTo>
                <a:cubicBezTo>
                  <a:pt x="6564971" y="2243674"/>
                  <a:pt x="6107330" y="2476834"/>
                  <a:pt x="6343216" y="2883610"/>
                </a:cubicBezTo>
                <a:cubicBezTo>
                  <a:pt x="6257024" y="3024741"/>
                  <a:pt x="6269219" y="3132261"/>
                  <a:pt x="6343216" y="3549243"/>
                </a:cubicBezTo>
                <a:cubicBezTo>
                  <a:pt x="6307523" y="3654451"/>
                  <a:pt x="5868486" y="3502819"/>
                  <a:pt x="5841747" y="3549243"/>
                </a:cubicBezTo>
                <a:cubicBezTo>
                  <a:pt x="5547687" y="3454817"/>
                  <a:pt x="5488254" y="3533520"/>
                  <a:pt x="5216630" y="3549243"/>
                </a:cubicBezTo>
                <a:cubicBezTo>
                  <a:pt x="5011502" y="3409628"/>
                  <a:pt x="4584042" y="3728981"/>
                  <a:pt x="4467861" y="3549243"/>
                </a:cubicBezTo>
                <a:cubicBezTo>
                  <a:pt x="4362249" y="3898689"/>
                  <a:pt x="3718649" y="3234859"/>
                  <a:pt x="3657268" y="3549243"/>
                </a:cubicBezTo>
                <a:cubicBezTo>
                  <a:pt x="3430943" y="3416597"/>
                  <a:pt x="2965652" y="3569561"/>
                  <a:pt x="2908501" y="3549243"/>
                </a:cubicBezTo>
                <a:cubicBezTo>
                  <a:pt x="2734128" y="3549248"/>
                  <a:pt x="2559471" y="3454867"/>
                  <a:pt x="2283382" y="3549243"/>
                </a:cubicBezTo>
                <a:cubicBezTo>
                  <a:pt x="1982616" y="3796504"/>
                  <a:pt x="1636147" y="3362089"/>
                  <a:pt x="1596439" y="3549243"/>
                </a:cubicBezTo>
                <a:cubicBezTo>
                  <a:pt x="1206520" y="3841270"/>
                  <a:pt x="1085679" y="3625224"/>
                  <a:pt x="785847" y="3549243"/>
                </a:cubicBezTo>
                <a:cubicBezTo>
                  <a:pt x="1015224" y="3779372"/>
                  <a:pt x="790580" y="2784322"/>
                  <a:pt x="160728" y="3549243"/>
                </a:cubicBezTo>
                <a:cubicBezTo>
                  <a:pt x="-104965" y="3449810"/>
                  <a:pt x="192526" y="2889622"/>
                  <a:pt x="160728" y="2817046"/>
                </a:cubicBezTo>
                <a:cubicBezTo>
                  <a:pt x="51760" y="2737191"/>
                  <a:pt x="84226" y="2632629"/>
                  <a:pt x="160728" y="2184694"/>
                </a:cubicBezTo>
                <a:cubicBezTo>
                  <a:pt x="-186280" y="2109663"/>
                  <a:pt x="211067" y="2187757"/>
                  <a:pt x="160728" y="1618906"/>
                </a:cubicBezTo>
                <a:cubicBezTo>
                  <a:pt x="151497" y="1677973"/>
                  <a:pt x="309212" y="1392997"/>
                  <a:pt x="160728" y="1053117"/>
                </a:cubicBezTo>
                <a:cubicBezTo>
                  <a:pt x="325143" y="1037597"/>
                  <a:pt x="74558" y="496360"/>
                  <a:pt x="160728" y="221076"/>
                </a:cubicBezTo>
                <a:close/>
              </a:path>
              <a:path w="6472480" h="3828684" fill="none" stroke="0" extrusionOk="0">
                <a:moveTo>
                  <a:pt x="160728" y="221076"/>
                </a:moveTo>
                <a:cubicBezTo>
                  <a:pt x="472854" y="52553"/>
                  <a:pt x="815715" y="286053"/>
                  <a:pt x="847672" y="221076"/>
                </a:cubicBezTo>
                <a:cubicBezTo>
                  <a:pt x="1321625" y="102833"/>
                  <a:pt x="1315629" y="289018"/>
                  <a:pt x="1410964" y="221076"/>
                </a:cubicBezTo>
                <a:cubicBezTo>
                  <a:pt x="1405078" y="32541"/>
                  <a:pt x="1543952" y="212067"/>
                  <a:pt x="2221557" y="221076"/>
                </a:cubicBezTo>
                <a:cubicBezTo>
                  <a:pt x="2753748" y="108331"/>
                  <a:pt x="2497758" y="354529"/>
                  <a:pt x="2784851" y="221076"/>
                </a:cubicBezTo>
                <a:cubicBezTo>
                  <a:pt x="3132493" y="266931"/>
                  <a:pt x="3161266" y="324365"/>
                  <a:pt x="3348144" y="221076"/>
                </a:cubicBezTo>
                <a:cubicBezTo>
                  <a:pt x="3179061" y="414327"/>
                  <a:pt x="3911422" y="41896"/>
                  <a:pt x="4096912" y="221076"/>
                </a:cubicBezTo>
                <a:cubicBezTo>
                  <a:pt x="4299551" y="54422"/>
                  <a:pt x="4565015" y="227930"/>
                  <a:pt x="4598381" y="221076"/>
                </a:cubicBezTo>
                <a:cubicBezTo>
                  <a:pt x="4829601" y="3745"/>
                  <a:pt x="4839108" y="115763"/>
                  <a:pt x="5099849" y="221076"/>
                </a:cubicBezTo>
                <a:cubicBezTo>
                  <a:pt x="5010652" y="434042"/>
                  <a:pt x="6040279" y="208691"/>
                  <a:pt x="6343216" y="221076"/>
                </a:cubicBezTo>
                <a:cubicBezTo>
                  <a:pt x="6345872" y="600866"/>
                  <a:pt x="6230317" y="594607"/>
                  <a:pt x="6343216" y="919991"/>
                </a:cubicBezTo>
                <a:cubicBezTo>
                  <a:pt x="6302735" y="1338364"/>
                  <a:pt x="6160902" y="1583339"/>
                  <a:pt x="6343216" y="1652187"/>
                </a:cubicBezTo>
                <a:cubicBezTo>
                  <a:pt x="6524910" y="1749953"/>
                  <a:pt x="6251387" y="2042028"/>
                  <a:pt x="6343216" y="2284540"/>
                </a:cubicBezTo>
                <a:cubicBezTo>
                  <a:pt x="6298219" y="2665334"/>
                  <a:pt x="6200174" y="2813233"/>
                  <a:pt x="6343216" y="2883610"/>
                </a:cubicBezTo>
                <a:cubicBezTo>
                  <a:pt x="6252391" y="3194214"/>
                  <a:pt x="6237904" y="3495122"/>
                  <a:pt x="6343216" y="3549243"/>
                </a:cubicBezTo>
                <a:cubicBezTo>
                  <a:pt x="6313493" y="3633698"/>
                  <a:pt x="5953095" y="3632301"/>
                  <a:pt x="5841747" y="3549243"/>
                </a:cubicBezTo>
                <a:cubicBezTo>
                  <a:pt x="5883308" y="3601070"/>
                  <a:pt x="5286768" y="3403060"/>
                  <a:pt x="5216630" y="3549243"/>
                </a:cubicBezTo>
                <a:cubicBezTo>
                  <a:pt x="4556047" y="3717415"/>
                  <a:pt x="4742148" y="3024931"/>
                  <a:pt x="4467861" y="3549243"/>
                </a:cubicBezTo>
                <a:cubicBezTo>
                  <a:pt x="4802352" y="3410878"/>
                  <a:pt x="3880645" y="3049159"/>
                  <a:pt x="3657268" y="3549243"/>
                </a:cubicBezTo>
                <a:cubicBezTo>
                  <a:pt x="3397838" y="3319254"/>
                  <a:pt x="2966643" y="3504411"/>
                  <a:pt x="2908501" y="3549243"/>
                </a:cubicBezTo>
                <a:cubicBezTo>
                  <a:pt x="2598134" y="3524233"/>
                  <a:pt x="2528589" y="3516369"/>
                  <a:pt x="2283382" y="3549243"/>
                </a:cubicBezTo>
                <a:cubicBezTo>
                  <a:pt x="2257842" y="3453302"/>
                  <a:pt x="1818678" y="3220646"/>
                  <a:pt x="1596439" y="3549243"/>
                </a:cubicBezTo>
                <a:cubicBezTo>
                  <a:pt x="1560963" y="3619990"/>
                  <a:pt x="825213" y="3471432"/>
                  <a:pt x="785847" y="3549243"/>
                </a:cubicBezTo>
                <a:cubicBezTo>
                  <a:pt x="811134" y="3854095"/>
                  <a:pt x="651329" y="3770637"/>
                  <a:pt x="160728" y="3549243"/>
                </a:cubicBezTo>
                <a:cubicBezTo>
                  <a:pt x="288334" y="3320143"/>
                  <a:pt x="300045" y="3270178"/>
                  <a:pt x="160728" y="2817046"/>
                </a:cubicBezTo>
                <a:cubicBezTo>
                  <a:pt x="265937" y="2450767"/>
                  <a:pt x="1562253" y="2172113"/>
                  <a:pt x="1520302" y="2106934"/>
                </a:cubicBezTo>
                <a:cubicBezTo>
                  <a:pt x="981675" y="1897953"/>
                  <a:pt x="274784" y="2343709"/>
                  <a:pt x="160728" y="1618906"/>
                </a:cubicBezTo>
                <a:cubicBezTo>
                  <a:pt x="7878" y="1479957"/>
                  <a:pt x="205223" y="1140924"/>
                  <a:pt x="160728" y="1053117"/>
                </a:cubicBezTo>
                <a:cubicBezTo>
                  <a:pt x="113116" y="881488"/>
                  <a:pt x="229935" y="165680"/>
                  <a:pt x="160728" y="221076"/>
                </a:cubicBezTo>
                <a:close/>
              </a:path>
              <a:path w="6472480" h="3828684" fill="none" stroke="0" extrusionOk="0">
                <a:moveTo>
                  <a:pt x="160728" y="221076"/>
                </a:moveTo>
                <a:cubicBezTo>
                  <a:pt x="315651" y="252278"/>
                  <a:pt x="646283" y="334872"/>
                  <a:pt x="847672" y="221076"/>
                </a:cubicBezTo>
                <a:cubicBezTo>
                  <a:pt x="1268085" y="-37579"/>
                  <a:pt x="1036542" y="122059"/>
                  <a:pt x="1410964" y="221076"/>
                </a:cubicBezTo>
                <a:cubicBezTo>
                  <a:pt x="1636710" y="101160"/>
                  <a:pt x="2132971" y="217793"/>
                  <a:pt x="2221557" y="221076"/>
                </a:cubicBezTo>
                <a:cubicBezTo>
                  <a:pt x="2573096" y="120584"/>
                  <a:pt x="2652988" y="191500"/>
                  <a:pt x="2784851" y="221076"/>
                </a:cubicBezTo>
                <a:cubicBezTo>
                  <a:pt x="2963526" y="247494"/>
                  <a:pt x="3109876" y="89164"/>
                  <a:pt x="3348144" y="221076"/>
                </a:cubicBezTo>
                <a:cubicBezTo>
                  <a:pt x="3386147" y="627631"/>
                  <a:pt x="3944316" y="326688"/>
                  <a:pt x="4096912" y="221076"/>
                </a:cubicBezTo>
                <a:cubicBezTo>
                  <a:pt x="4308240" y="191209"/>
                  <a:pt x="4507419" y="220158"/>
                  <a:pt x="4598381" y="221076"/>
                </a:cubicBezTo>
                <a:cubicBezTo>
                  <a:pt x="4764399" y="13591"/>
                  <a:pt x="4925069" y="76754"/>
                  <a:pt x="5099849" y="221076"/>
                </a:cubicBezTo>
                <a:cubicBezTo>
                  <a:pt x="5288434" y="455579"/>
                  <a:pt x="5463206" y="665761"/>
                  <a:pt x="6343216" y="221076"/>
                </a:cubicBezTo>
                <a:cubicBezTo>
                  <a:pt x="6296113" y="567527"/>
                  <a:pt x="6311217" y="597587"/>
                  <a:pt x="6343216" y="919991"/>
                </a:cubicBezTo>
                <a:cubicBezTo>
                  <a:pt x="6287508" y="1247537"/>
                  <a:pt x="6252739" y="1566350"/>
                  <a:pt x="6343216" y="1652187"/>
                </a:cubicBezTo>
                <a:cubicBezTo>
                  <a:pt x="6331338" y="1740001"/>
                  <a:pt x="6343162" y="2227398"/>
                  <a:pt x="6343216" y="2284540"/>
                </a:cubicBezTo>
                <a:cubicBezTo>
                  <a:pt x="6467172" y="2468817"/>
                  <a:pt x="6389328" y="2595437"/>
                  <a:pt x="6343216" y="2883610"/>
                </a:cubicBezTo>
                <a:cubicBezTo>
                  <a:pt x="6350665" y="3224167"/>
                  <a:pt x="6420958" y="3245052"/>
                  <a:pt x="6343216" y="3549243"/>
                </a:cubicBezTo>
                <a:cubicBezTo>
                  <a:pt x="6267421" y="3729214"/>
                  <a:pt x="5886491" y="3536235"/>
                  <a:pt x="5841747" y="3549243"/>
                </a:cubicBezTo>
                <a:cubicBezTo>
                  <a:pt x="5897054" y="3895642"/>
                  <a:pt x="5331063" y="3728607"/>
                  <a:pt x="5216630" y="3549243"/>
                </a:cubicBezTo>
                <a:cubicBezTo>
                  <a:pt x="5086643" y="3929301"/>
                  <a:pt x="4454151" y="3364715"/>
                  <a:pt x="4467861" y="3549243"/>
                </a:cubicBezTo>
                <a:cubicBezTo>
                  <a:pt x="4045327" y="3546700"/>
                  <a:pt x="3900494" y="3128684"/>
                  <a:pt x="3657268" y="3549243"/>
                </a:cubicBezTo>
                <a:cubicBezTo>
                  <a:pt x="3446611" y="3701280"/>
                  <a:pt x="2991449" y="3440212"/>
                  <a:pt x="2908501" y="3549243"/>
                </a:cubicBezTo>
                <a:cubicBezTo>
                  <a:pt x="2589520" y="3572815"/>
                  <a:pt x="2570171" y="3568203"/>
                  <a:pt x="2283382" y="3549243"/>
                </a:cubicBezTo>
                <a:cubicBezTo>
                  <a:pt x="2011387" y="3582726"/>
                  <a:pt x="1779164" y="3654217"/>
                  <a:pt x="1596439" y="3549243"/>
                </a:cubicBezTo>
                <a:cubicBezTo>
                  <a:pt x="1335474" y="3561759"/>
                  <a:pt x="940603" y="3625722"/>
                  <a:pt x="785847" y="3549243"/>
                </a:cubicBezTo>
                <a:cubicBezTo>
                  <a:pt x="549280" y="3665961"/>
                  <a:pt x="603190" y="3624430"/>
                  <a:pt x="160728" y="3549243"/>
                </a:cubicBezTo>
                <a:cubicBezTo>
                  <a:pt x="42571" y="3005223"/>
                  <a:pt x="433054" y="3464858"/>
                  <a:pt x="160728" y="2817046"/>
                </a:cubicBezTo>
                <a:cubicBezTo>
                  <a:pt x="-62013" y="2288946"/>
                  <a:pt x="1523814" y="2165856"/>
                  <a:pt x="1148208" y="1920306"/>
                </a:cubicBezTo>
                <a:cubicBezTo>
                  <a:pt x="921772" y="1585141"/>
                  <a:pt x="146302" y="1667077"/>
                  <a:pt x="160728" y="1618906"/>
                </a:cubicBezTo>
                <a:cubicBezTo>
                  <a:pt x="30605" y="1534255"/>
                  <a:pt x="80370" y="1370791"/>
                  <a:pt x="160728" y="1053117"/>
                </a:cubicBezTo>
                <a:cubicBezTo>
                  <a:pt x="86504" y="711480"/>
                  <a:pt x="225518" y="279952"/>
                  <a:pt x="160728" y="221076"/>
                </a:cubicBezTo>
                <a:close/>
              </a:path>
              <a:path w="6472480" h="3828684" fill="none" stroke="0" extrusionOk="0">
                <a:moveTo>
                  <a:pt x="160728" y="221076"/>
                </a:moveTo>
                <a:cubicBezTo>
                  <a:pt x="690150" y="220987"/>
                  <a:pt x="811430" y="747713"/>
                  <a:pt x="847672" y="221076"/>
                </a:cubicBezTo>
                <a:cubicBezTo>
                  <a:pt x="1175317" y="204267"/>
                  <a:pt x="1172370" y="221130"/>
                  <a:pt x="1410964" y="221076"/>
                </a:cubicBezTo>
                <a:cubicBezTo>
                  <a:pt x="1561935" y="379878"/>
                  <a:pt x="2155305" y="63395"/>
                  <a:pt x="2221557" y="221076"/>
                </a:cubicBezTo>
                <a:cubicBezTo>
                  <a:pt x="2683429" y="268162"/>
                  <a:pt x="2612475" y="330727"/>
                  <a:pt x="2784851" y="221076"/>
                </a:cubicBezTo>
                <a:cubicBezTo>
                  <a:pt x="3074054" y="39758"/>
                  <a:pt x="3130540" y="51462"/>
                  <a:pt x="3348144" y="221076"/>
                </a:cubicBezTo>
                <a:cubicBezTo>
                  <a:pt x="3457602" y="601142"/>
                  <a:pt x="3918562" y="423056"/>
                  <a:pt x="4096912" y="221076"/>
                </a:cubicBezTo>
                <a:cubicBezTo>
                  <a:pt x="4237813" y="34250"/>
                  <a:pt x="4539804" y="109296"/>
                  <a:pt x="4598381" y="221076"/>
                </a:cubicBezTo>
                <a:cubicBezTo>
                  <a:pt x="4955466" y="118535"/>
                  <a:pt x="4885161" y="163763"/>
                  <a:pt x="5099849" y="221076"/>
                </a:cubicBezTo>
                <a:cubicBezTo>
                  <a:pt x="5862039" y="66349"/>
                  <a:pt x="5965436" y="667444"/>
                  <a:pt x="6343216" y="221076"/>
                </a:cubicBezTo>
                <a:cubicBezTo>
                  <a:pt x="6292296" y="580731"/>
                  <a:pt x="6281917" y="615371"/>
                  <a:pt x="6343216" y="919991"/>
                </a:cubicBezTo>
                <a:cubicBezTo>
                  <a:pt x="6385477" y="1376664"/>
                  <a:pt x="6287092" y="1566948"/>
                  <a:pt x="6343216" y="1652187"/>
                </a:cubicBezTo>
                <a:cubicBezTo>
                  <a:pt x="6416877" y="1731769"/>
                  <a:pt x="6237647" y="2275998"/>
                  <a:pt x="6343216" y="2284540"/>
                </a:cubicBezTo>
                <a:cubicBezTo>
                  <a:pt x="6214465" y="2403607"/>
                  <a:pt x="6112779" y="2820121"/>
                  <a:pt x="6343216" y="2883610"/>
                </a:cubicBezTo>
                <a:cubicBezTo>
                  <a:pt x="6581138" y="3119913"/>
                  <a:pt x="6356853" y="3431856"/>
                  <a:pt x="6343216" y="3549243"/>
                </a:cubicBezTo>
                <a:cubicBezTo>
                  <a:pt x="6200157" y="3713765"/>
                  <a:pt x="5957536" y="3495726"/>
                  <a:pt x="5841747" y="3549243"/>
                </a:cubicBezTo>
                <a:cubicBezTo>
                  <a:pt x="5688231" y="3603008"/>
                  <a:pt x="5336388" y="3733248"/>
                  <a:pt x="5216630" y="3549243"/>
                </a:cubicBezTo>
                <a:cubicBezTo>
                  <a:pt x="4997949" y="3742893"/>
                  <a:pt x="4497562" y="3491740"/>
                  <a:pt x="4467861" y="3549243"/>
                </a:cubicBezTo>
                <a:cubicBezTo>
                  <a:pt x="4460545" y="3644788"/>
                  <a:pt x="3678951" y="3364149"/>
                  <a:pt x="3657268" y="3549243"/>
                </a:cubicBezTo>
                <a:cubicBezTo>
                  <a:pt x="3564594" y="3617873"/>
                  <a:pt x="3051077" y="3828324"/>
                  <a:pt x="2908501" y="3549243"/>
                </a:cubicBezTo>
                <a:cubicBezTo>
                  <a:pt x="2612086" y="3559251"/>
                  <a:pt x="2564944" y="3557512"/>
                  <a:pt x="2283382" y="3549243"/>
                </a:cubicBezTo>
                <a:cubicBezTo>
                  <a:pt x="2132273" y="3249366"/>
                  <a:pt x="1880035" y="3654113"/>
                  <a:pt x="1596439" y="3549243"/>
                </a:cubicBezTo>
                <a:cubicBezTo>
                  <a:pt x="1426961" y="3477926"/>
                  <a:pt x="1023151" y="3572416"/>
                  <a:pt x="785847" y="3549243"/>
                </a:cubicBezTo>
                <a:cubicBezTo>
                  <a:pt x="598241" y="3695683"/>
                  <a:pt x="715229" y="3585134"/>
                  <a:pt x="160728" y="3549243"/>
                </a:cubicBezTo>
                <a:cubicBezTo>
                  <a:pt x="296041" y="3075342"/>
                  <a:pt x="437763" y="3230250"/>
                  <a:pt x="160728" y="2817046"/>
                </a:cubicBezTo>
                <a:cubicBezTo>
                  <a:pt x="32727" y="2756780"/>
                  <a:pt x="1667300" y="2015349"/>
                  <a:pt x="1420125" y="1998069"/>
                </a:cubicBezTo>
                <a:cubicBezTo>
                  <a:pt x="1293238" y="1804538"/>
                  <a:pt x="50531" y="1753275"/>
                  <a:pt x="160728" y="1618906"/>
                </a:cubicBezTo>
                <a:cubicBezTo>
                  <a:pt x="255885" y="1345215"/>
                  <a:pt x="82691" y="1297488"/>
                  <a:pt x="160728" y="1053117"/>
                </a:cubicBezTo>
                <a:cubicBezTo>
                  <a:pt x="393552" y="943568"/>
                  <a:pt x="246508" y="353541"/>
                  <a:pt x="160728" y="221076"/>
                </a:cubicBezTo>
                <a:close/>
              </a:path>
              <a:path w="6472480" h="3828684" fill="none" stroke="0" extrusionOk="0">
                <a:moveTo>
                  <a:pt x="160728" y="221076"/>
                </a:moveTo>
                <a:cubicBezTo>
                  <a:pt x="569201" y="246689"/>
                  <a:pt x="844687" y="355918"/>
                  <a:pt x="847672" y="221076"/>
                </a:cubicBezTo>
                <a:cubicBezTo>
                  <a:pt x="1244132" y="187878"/>
                  <a:pt x="1179352" y="217570"/>
                  <a:pt x="1410964" y="221076"/>
                </a:cubicBezTo>
                <a:cubicBezTo>
                  <a:pt x="1409538" y="339893"/>
                  <a:pt x="2182412" y="-33358"/>
                  <a:pt x="2221557" y="221076"/>
                </a:cubicBezTo>
                <a:cubicBezTo>
                  <a:pt x="2789708" y="126502"/>
                  <a:pt x="2521845" y="311000"/>
                  <a:pt x="2784851" y="221076"/>
                </a:cubicBezTo>
                <a:cubicBezTo>
                  <a:pt x="3118240" y="95607"/>
                  <a:pt x="3184109" y="173961"/>
                  <a:pt x="3348144" y="221076"/>
                </a:cubicBezTo>
                <a:cubicBezTo>
                  <a:pt x="3526488" y="849243"/>
                  <a:pt x="3608537" y="20103"/>
                  <a:pt x="4096912" y="221076"/>
                </a:cubicBezTo>
                <a:cubicBezTo>
                  <a:pt x="4324075" y="61146"/>
                  <a:pt x="4519700" y="181541"/>
                  <a:pt x="4598381" y="221076"/>
                </a:cubicBezTo>
                <a:cubicBezTo>
                  <a:pt x="4949146" y="-145346"/>
                  <a:pt x="4876367" y="429641"/>
                  <a:pt x="5099849" y="221076"/>
                </a:cubicBezTo>
                <a:cubicBezTo>
                  <a:pt x="5809506" y="185318"/>
                  <a:pt x="5805869" y="862015"/>
                  <a:pt x="6343216" y="221076"/>
                </a:cubicBezTo>
                <a:cubicBezTo>
                  <a:pt x="6280011" y="484042"/>
                  <a:pt x="6306430" y="607000"/>
                  <a:pt x="6343216" y="919991"/>
                </a:cubicBezTo>
                <a:cubicBezTo>
                  <a:pt x="6423335" y="1300148"/>
                  <a:pt x="6288392" y="1522574"/>
                  <a:pt x="6343216" y="1652187"/>
                </a:cubicBezTo>
                <a:cubicBezTo>
                  <a:pt x="6378699" y="1815802"/>
                  <a:pt x="6324684" y="2241724"/>
                  <a:pt x="6343216" y="2284540"/>
                </a:cubicBezTo>
                <a:cubicBezTo>
                  <a:pt x="6329579" y="2490716"/>
                  <a:pt x="6126663" y="2521340"/>
                  <a:pt x="6343216" y="2883610"/>
                </a:cubicBezTo>
                <a:cubicBezTo>
                  <a:pt x="6344228" y="3110589"/>
                  <a:pt x="6183885" y="3194884"/>
                  <a:pt x="6343216" y="3549243"/>
                </a:cubicBezTo>
                <a:cubicBezTo>
                  <a:pt x="6312638" y="3603590"/>
                  <a:pt x="5923775" y="3452856"/>
                  <a:pt x="5841747" y="3549243"/>
                </a:cubicBezTo>
                <a:cubicBezTo>
                  <a:pt x="5653546" y="3801200"/>
                  <a:pt x="5465926" y="3459944"/>
                  <a:pt x="5216630" y="3549243"/>
                </a:cubicBezTo>
                <a:cubicBezTo>
                  <a:pt x="5003867" y="3794685"/>
                  <a:pt x="4624150" y="3429344"/>
                  <a:pt x="4467861" y="3549243"/>
                </a:cubicBezTo>
                <a:cubicBezTo>
                  <a:pt x="4270738" y="3637224"/>
                  <a:pt x="3971085" y="3354577"/>
                  <a:pt x="3657268" y="3549243"/>
                </a:cubicBezTo>
                <a:cubicBezTo>
                  <a:pt x="3328569" y="3427261"/>
                  <a:pt x="3182270" y="3546288"/>
                  <a:pt x="2908501" y="3549243"/>
                </a:cubicBezTo>
                <a:cubicBezTo>
                  <a:pt x="2591744" y="3556494"/>
                  <a:pt x="2583876" y="3544138"/>
                  <a:pt x="2283382" y="3549243"/>
                </a:cubicBezTo>
                <a:cubicBezTo>
                  <a:pt x="2197220" y="3218741"/>
                  <a:pt x="1691875" y="3534301"/>
                  <a:pt x="1596439" y="3549243"/>
                </a:cubicBezTo>
                <a:cubicBezTo>
                  <a:pt x="1574849" y="3628674"/>
                  <a:pt x="882613" y="3399964"/>
                  <a:pt x="785847" y="3549243"/>
                </a:cubicBezTo>
                <a:cubicBezTo>
                  <a:pt x="502741" y="3899681"/>
                  <a:pt x="597351" y="3746583"/>
                  <a:pt x="160728" y="3549243"/>
                </a:cubicBezTo>
                <a:cubicBezTo>
                  <a:pt x="92219" y="3225623"/>
                  <a:pt x="280988" y="3136152"/>
                  <a:pt x="160728" y="2817046"/>
                </a:cubicBezTo>
                <a:cubicBezTo>
                  <a:pt x="84907" y="2486860"/>
                  <a:pt x="535956" y="2283220"/>
                  <a:pt x="160728" y="2184694"/>
                </a:cubicBezTo>
                <a:cubicBezTo>
                  <a:pt x="-169891" y="2006572"/>
                  <a:pt x="83829" y="1850441"/>
                  <a:pt x="160728" y="1618906"/>
                </a:cubicBezTo>
                <a:cubicBezTo>
                  <a:pt x="144168" y="1443607"/>
                  <a:pt x="384581" y="1207659"/>
                  <a:pt x="160728" y="1053117"/>
                </a:cubicBezTo>
                <a:cubicBezTo>
                  <a:pt x="318377" y="1042368"/>
                  <a:pt x="456752" y="370616"/>
                  <a:pt x="160728" y="221076"/>
                </a:cubicBezTo>
                <a:close/>
              </a:path>
              <a:path w="6472480" h="3828684" fill="none" stroke="0" extrusionOk="0">
                <a:moveTo>
                  <a:pt x="160728" y="221076"/>
                </a:moveTo>
                <a:cubicBezTo>
                  <a:pt x="454621" y="395677"/>
                  <a:pt x="613376" y="557166"/>
                  <a:pt x="847672" y="221076"/>
                </a:cubicBezTo>
                <a:cubicBezTo>
                  <a:pt x="1197524" y="149366"/>
                  <a:pt x="1157066" y="191121"/>
                  <a:pt x="1410964" y="221076"/>
                </a:cubicBezTo>
                <a:cubicBezTo>
                  <a:pt x="1462053" y="438847"/>
                  <a:pt x="2057405" y="89432"/>
                  <a:pt x="2221557" y="221076"/>
                </a:cubicBezTo>
                <a:cubicBezTo>
                  <a:pt x="2780865" y="127425"/>
                  <a:pt x="2621376" y="115992"/>
                  <a:pt x="2784851" y="221076"/>
                </a:cubicBezTo>
                <a:cubicBezTo>
                  <a:pt x="3022239" y="59784"/>
                  <a:pt x="3129419" y="127327"/>
                  <a:pt x="3348144" y="221076"/>
                </a:cubicBezTo>
                <a:cubicBezTo>
                  <a:pt x="3549503" y="626519"/>
                  <a:pt x="3761004" y="325818"/>
                  <a:pt x="4096912" y="221076"/>
                </a:cubicBezTo>
                <a:cubicBezTo>
                  <a:pt x="4269650" y="8041"/>
                  <a:pt x="4503461" y="114391"/>
                  <a:pt x="4598381" y="221076"/>
                </a:cubicBezTo>
                <a:cubicBezTo>
                  <a:pt x="4794948" y="-56261"/>
                  <a:pt x="4842017" y="226985"/>
                  <a:pt x="5099849" y="221076"/>
                </a:cubicBezTo>
                <a:cubicBezTo>
                  <a:pt x="5593500" y="-131243"/>
                  <a:pt x="5901258" y="528004"/>
                  <a:pt x="6343216" y="221076"/>
                </a:cubicBezTo>
                <a:cubicBezTo>
                  <a:pt x="6280484" y="464756"/>
                  <a:pt x="6403190" y="630990"/>
                  <a:pt x="6343216" y="919991"/>
                </a:cubicBezTo>
                <a:cubicBezTo>
                  <a:pt x="6361103" y="1298005"/>
                  <a:pt x="6350399" y="1553173"/>
                  <a:pt x="6343216" y="1652187"/>
                </a:cubicBezTo>
                <a:cubicBezTo>
                  <a:pt x="6369360" y="1727057"/>
                  <a:pt x="6367336" y="2210223"/>
                  <a:pt x="6343216" y="2284540"/>
                </a:cubicBezTo>
                <a:cubicBezTo>
                  <a:pt x="6291937" y="2485479"/>
                  <a:pt x="6129422" y="2738306"/>
                  <a:pt x="6343216" y="2883610"/>
                </a:cubicBezTo>
                <a:cubicBezTo>
                  <a:pt x="6563736" y="3007252"/>
                  <a:pt x="6190002" y="3348848"/>
                  <a:pt x="6343216" y="3549243"/>
                </a:cubicBezTo>
                <a:cubicBezTo>
                  <a:pt x="6324553" y="3699350"/>
                  <a:pt x="5854319" y="3479039"/>
                  <a:pt x="5841747" y="3549243"/>
                </a:cubicBezTo>
                <a:cubicBezTo>
                  <a:pt x="5669323" y="3966313"/>
                  <a:pt x="5464748" y="3690947"/>
                  <a:pt x="5216630" y="3549243"/>
                </a:cubicBezTo>
                <a:cubicBezTo>
                  <a:pt x="5114166" y="3785599"/>
                  <a:pt x="4498211" y="3444062"/>
                  <a:pt x="4467861" y="3549243"/>
                </a:cubicBezTo>
                <a:cubicBezTo>
                  <a:pt x="4558702" y="3508842"/>
                  <a:pt x="3682231" y="3388637"/>
                  <a:pt x="3657268" y="3549243"/>
                </a:cubicBezTo>
                <a:cubicBezTo>
                  <a:pt x="3444432" y="3329824"/>
                  <a:pt x="3045049" y="3613330"/>
                  <a:pt x="2908501" y="3549243"/>
                </a:cubicBezTo>
                <a:cubicBezTo>
                  <a:pt x="2550857" y="3655152"/>
                  <a:pt x="2619543" y="3533444"/>
                  <a:pt x="2283382" y="3549243"/>
                </a:cubicBezTo>
                <a:cubicBezTo>
                  <a:pt x="2062881" y="3415671"/>
                  <a:pt x="1902183" y="3504186"/>
                  <a:pt x="1596439" y="3549243"/>
                </a:cubicBezTo>
                <a:cubicBezTo>
                  <a:pt x="1445860" y="3609766"/>
                  <a:pt x="882748" y="3441048"/>
                  <a:pt x="785847" y="3549243"/>
                </a:cubicBezTo>
                <a:cubicBezTo>
                  <a:pt x="692313" y="3828968"/>
                  <a:pt x="552955" y="3597759"/>
                  <a:pt x="160728" y="3549243"/>
                </a:cubicBezTo>
                <a:cubicBezTo>
                  <a:pt x="70751" y="3104956"/>
                  <a:pt x="484268" y="3089120"/>
                  <a:pt x="160728" y="2817046"/>
                </a:cubicBezTo>
                <a:cubicBezTo>
                  <a:pt x="-240836" y="2627202"/>
                  <a:pt x="441051" y="2258779"/>
                  <a:pt x="160728" y="2184694"/>
                </a:cubicBezTo>
                <a:cubicBezTo>
                  <a:pt x="-86964" y="1990846"/>
                  <a:pt x="164500" y="1775614"/>
                  <a:pt x="160728" y="1618906"/>
                </a:cubicBezTo>
                <a:cubicBezTo>
                  <a:pt x="194514" y="1614223"/>
                  <a:pt x="241265" y="1417002"/>
                  <a:pt x="160728" y="1053117"/>
                </a:cubicBezTo>
                <a:cubicBezTo>
                  <a:pt x="311746" y="885138"/>
                  <a:pt x="311867" y="313703"/>
                  <a:pt x="160728" y="221076"/>
                </a:cubicBezTo>
                <a:close/>
              </a:path>
              <a:path w="6472480" h="3828684" fill="none" stroke="0" extrusionOk="0">
                <a:moveTo>
                  <a:pt x="160728" y="221076"/>
                </a:moveTo>
                <a:cubicBezTo>
                  <a:pt x="544471" y="366806"/>
                  <a:pt x="821968" y="581588"/>
                  <a:pt x="847672" y="221076"/>
                </a:cubicBezTo>
                <a:cubicBezTo>
                  <a:pt x="1249496" y="165987"/>
                  <a:pt x="1166137" y="168401"/>
                  <a:pt x="1410964" y="221076"/>
                </a:cubicBezTo>
                <a:cubicBezTo>
                  <a:pt x="1329308" y="300664"/>
                  <a:pt x="2058529" y="-176909"/>
                  <a:pt x="2221557" y="221076"/>
                </a:cubicBezTo>
                <a:cubicBezTo>
                  <a:pt x="2699207" y="177934"/>
                  <a:pt x="2452766" y="103777"/>
                  <a:pt x="2784851" y="221076"/>
                </a:cubicBezTo>
                <a:cubicBezTo>
                  <a:pt x="3052568" y="54985"/>
                  <a:pt x="3112338" y="73158"/>
                  <a:pt x="3348144" y="221076"/>
                </a:cubicBezTo>
                <a:cubicBezTo>
                  <a:pt x="3370351" y="534492"/>
                  <a:pt x="3485806" y="211397"/>
                  <a:pt x="4096912" y="221076"/>
                </a:cubicBezTo>
                <a:cubicBezTo>
                  <a:pt x="4316581" y="84533"/>
                  <a:pt x="4420144" y="194346"/>
                  <a:pt x="4598381" y="221076"/>
                </a:cubicBezTo>
                <a:cubicBezTo>
                  <a:pt x="5035522" y="-31311"/>
                  <a:pt x="4787145" y="535748"/>
                  <a:pt x="5099849" y="221076"/>
                </a:cubicBezTo>
                <a:cubicBezTo>
                  <a:pt x="5731996" y="171212"/>
                  <a:pt x="5716561" y="454302"/>
                  <a:pt x="6343216" y="221076"/>
                </a:cubicBezTo>
                <a:cubicBezTo>
                  <a:pt x="6272097" y="523321"/>
                  <a:pt x="6359108" y="622106"/>
                  <a:pt x="6343216" y="919991"/>
                </a:cubicBezTo>
                <a:cubicBezTo>
                  <a:pt x="6387267" y="1345122"/>
                  <a:pt x="6339399" y="1589342"/>
                  <a:pt x="6343216" y="1652187"/>
                </a:cubicBezTo>
                <a:cubicBezTo>
                  <a:pt x="6339182" y="1723349"/>
                  <a:pt x="6347709" y="2233514"/>
                  <a:pt x="6343216" y="2284540"/>
                </a:cubicBezTo>
                <a:cubicBezTo>
                  <a:pt x="6246799" y="2632446"/>
                  <a:pt x="6127768" y="2667869"/>
                  <a:pt x="6343216" y="2883610"/>
                </a:cubicBezTo>
                <a:cubicBezTo>
                  <a:pt x="6509239" y="2886127"/>
                  <a:pt x="6257391" y="3211093"/>
                  <a:pt x="6343216" y="3549243"/>
                </a:cubicBezTo>
                <a:cubicBezTo>
                  <a:pt x="6281367" y="3670471"/>
                  <a:pt x="5887686" y="3457662"/>
                  <a:pt x="5841747" y="3549243"/>
                </a:cubicBezTo>
                <a:cubicBezTo>
                  <a:pt x="5928641" y="4012952"/>
                  <a:pt x="5517842" y="3582760"/>
                  <a:pt x="5216630" y="3549243"/>
                </a:cubicBezTo>
                <a:cubicBezTo>
                  <a:pt x="5102555" y="3792779"/>
                  <a:pt x="4537083" y="3436411"/>
                  <a:pt x="4467861" y="3549243"/>
                </a:cubicBezTo>
                <a:cubicBezTo>
                  <a:pt x="4426352" y="3548713"/>
                  <a:pt x="3854889" y="3365013"/>
                  <a:pt x="3657268" y="3549243"/>
                </a:cubicBezTo>
                <a:cubicBezTo>
                  <a:pt x="3337186" y="3338233"/>
                  <a:pt x="3033786" y="3644426"/>
                  <a:pt x="2908501" y="3549243"/>
                </a:cubicBezTo>
                <a:cubicBezTo>
                  <a:pt x="2570663" y="3562040"/>
                  <a:pt x="2570699" y="3479328"/>
                  <a:pt x="2283382" y="3549243"/>
                </a:cubicBezTo>
                <a:cubicBezTo>
                  <a:pt x="2289927" y="3419054"/>
                  <a:pt x="1857135" y="3135624"/>
                  <a:pt x="1596439" y="3549243"/>
                </a:cubicBezTo>
                <a:cubicBezTo>
                  <a:pt x="1483258" y="3657326"/>
                  <a:pt x="859889" y="3454170"/>
                  <a:pt x="785847" y="3549243"/>
                </a:cubicBezTo>
                <a:cubicBezTo>
                  <a:pt x="607938" y="3883247"/>
                  <a:pt x="498195" y="3794955"/>
                  <a:pt x="160728" y="3549243"/>
                </a:cubicBezTo>
                <a:cubicBezTo>
                  <a:pt x="172068" y="3021693"/>
                  <a:pt x="468405" y="3192188"/>
                  <a:pt x="160728" y="2817046"/>
                </a:cubicBezTo>
                <a:cubicBezTo>
                  <a:pt x="-242426" y="2457827"/>
                  <a:pt x="433003" y="2415525"/>
                  <a:pt x="160728" y="2184694"/>
                </a:cubicBezTo>
                <a:cubicBezTo>
                  <a:pt x="-65059" y="1884592"/>
                  <a:pt x="81966" y="1776354"/>
                  <a:pt x="160728" y="1618906"/>
                </a:cubicBezTo>
                <a:cubicBezTo>
                  <a:pt x="264607" y="1412432"/>
                  <a:pt x="331102" y="1326452"/>
                  <a:pt x="160728" y="1053117"/>
                </a:cubicBezTo>
                <a:cubicBezTo>
                  <a:pt x="238577" y="709248"/>
                  <a:pt x="583451" y="93120"/>
                  <a:pt x="160728" y="221076"/>
                </a:cubicBezTo>
                <a:close/>
              </a:path>
              <a:path w="6472480" h="3828684" fill="none" stroke="0" extrusionOk="0">
                <a:moveTo>
                  <a:pt x="160728" y="221076"/>
                </a:moveTo>
                <a:cubicBezTo>
                  <a:pt x="630200" y="419414"/>
                  <a:pt x="768721" y="546294"/>
                  <a:pt x="847672" y="221076"/>
                </a:cubicBezTo>
                <a:cubicBezTo>
                  <a:pt x="1256652" y="160442"/>
                  <a:pt x="1162033" y="168392"/>
                  <a:pt x="1410964" y="221076"/>
                </a:cubicBezTo>
                <a:cubicBezTo>
                  <a:pt x="1366962" y="224323"/>
                  <a:pt x="2009419" y="-29981"/>
                  <a:pt x="2221557" y="221076"/>
                </a:cubicBezTo>
                <a:cubicBezTo>
                  <a:pt x="2777376" y="180855"/>
                  <a:pt x="2450043" y="103231"/>
                  <a:pt x="2784851" y="221076"/>
                </a:cubicBezTo>
                <a:cubicBezTo>
                  <a:pt x="3085967" y="73125"/>
                  <a:pt x="3139069" y="57269"/>
                  <a:pt x="3348144" y="221076"/>
                </a:cubicBezTo>
                <a:cubicBezTo>
                  <a:pt x="3228305" y="834362"/>
                  <a:pt x="3350923" y="133731"/>
                  <a:pt x="4096912" y="221076"/>
                </a:cubicBezTo>
                <a:cubicBezTo>
                  <a:pt x="4186660" y="40875"/>
                  <a:pt x="4452787" y="124468"/>
                  <a:pt x="4598381" y="221076"/>
                </a:cubicBezTo>
                <a:cubicBezTo>
                  <a:pt x="5048744" y="-117204"/>
                  <a:pt x="4754013" y="355501"/>
                  <a:pt x="5099849" y="221076"/>
                </a:cubicBezTo>
                <a:cubicBezTo>
                  <a:pt x="5726388" y="35980"/>
                  <a:pt x="5766061" y="836541"/>
                  <a:pt x="6343216" y="221076"/>
                </a:cubicBezTo>
                <a:cubicBezTo>
                  <a:pt x="6281322" y="579516"/>
                  <a:pt x="6418786" y="646979"/>
                  <a:pt x="6343216" y="919991"/>
                </a:cubicBezTo>
                <a:cubicBezTo>
                  <a:pt x="6400205" y="1361700"/>
                  <a:pt x="6344223" y="1610153"/>
                  <a:pt x="6343216" y="1652187"/>
                </a:cubicBezTo>
                <a:cubicBezTo>
                  <a:pt x="6352778" y="1740578"/>
                  <a:pt x="6332269" y="2235989"/>
                  <a:pt x="6343216" y="2284540"/>
                </a:cubicBezTo>
                <a:cubicBezTo>
                  <a:pt x="6225839" y="2627875"/>
                  <a:pt x="6093504" y="2626882"/>
                  <a:pt x="6343216" y="2883610"/>
                </a:cubicBezTo>
                <a:cubicBezTo>
                  <a:pt x="6579031" y="2941829"/>
                  <a:pt x="6280834" y="3228464"/>
                  <a:pt x="6343216" y="3549243"/>
                </a:cubicBezTo>
                <a:cubicBezTo>
                  <a:pt x="6330514" y="3659799"/>
                  <a:pt x="5841686" y="3442019"/>
                  <a:pt x="5841747" y="3549243"/>
                </a:cubicBezTo>
                <a:cubicBezTo>
                  <a:pt x="5835468" y="3978567"/>
                  <a:pt x="5515232" y="3751098"/>
                  <a:pt x="5216630" y="3549243"/>
                </a:cubicBezTo>
                <a:cubicBezTo>
                  <a:pt x="5075851" y="3819993"/>
                  <a:pt x="4514867" y="3430227"/>
                  <a:pt x="4467861" y="3549243"/>
                </a:cubicBezTo>
                <a:cubicBezTo>
                  <a:pt x="4474392" y="3493145"/>
                  <a:pt x="3736138" y="3368414"/>
                  <a:pt x="3657268" y="3549243"/>
                </a:cubicBezTo>
                <a:cubicBezTo>
                  <a:pt x="3397961" y="3318696"/>
                  <a:pt x="2997712" y="3645217"/>
                  <a:pt x="2908501" y="3549243"/>
                </a:cubicBezTo>
                <a:cubicBezTo>
                  <a:pt x="2504242" y="3601727"/>
                  <a:pt x="2576921" y="3479361"/>
                  <a:pt x="2283382" y="3549243"/>
                </a:cubicBezTo>
                <a:cubicBezTo>
                  <a:pt x="2217531" y="3228434"/>
                  <a:pt x="1914046" y="3213775"/>
                  <a:pt x="1596439" y="3549243"/>
                </a:cubicBezTo>
                <a:cubicBezTo>
                  <a:pt x="1460784" y="3632593"/>
                  <a:pt x="807458" y="3464714"/>
                  <a:pt x="785847" y="3549243"/>
                </a:cubicBezTo>
                <a:cubicBezTo>
                  <a:pt x="569125" y="3999529"/>
                  <a:pt x="548731" y="3791270"/>
                  <a:pt x="160728" y="3549243"/>
                </a:cubicBezTo>
                <a:cubicBezTo>
                  <a:pt x="136069" y="3029398"/>
                  <a:pt x="524972" y="3097052"/>
                  <a:pt x="160728" y="2817046"/>
                </a:cubicBezTo>
                <a:cubicBezTo>
                  <a:pt x="-197550" y="2458160"/>
                  <a:pt x="585387" y="2373766"/>
                  <a:pt x="160728" y="2184694"/>
                </a:cubicBezTo>
                <a:cubicBezTo>
                  <a:pt x="-123135" y="1967795"/>
                  <a:pt x="96515" y="1711546"/>
                  <a:pt x="160728" y="1618906"/>
                </a:cubicBezTo>
                <a:cubicBezTo>
                  <a:pt x="247891" y="1576421"/>
                  <a:pt x="335152" y="1143150"/>
                  <a:pt x="160728" y="1053117"/>
                </a:cubicBezTo>
                <a:cubicBezTo>
                  <a:pt x="356832" y="713562"/>
                  <a:pt x="474496" y="184226"/>
                  <a:pt x="160728" y="221076"/>
                </a:cubicBezTo>
                <a:close/>
              </a:path>
              <a:path w="6472480" h="3828684" fill="none" stroke="0" extrusionOk="0">
                <a:moveTo>
                  <a:pt x="160728" y="221076"/>
                </a:moveTo>
                <a:cubicBezTo>
                  <a:pt x="658765" y="473368"/>
                  <a:pt x="757081" y="553106"/>
                  <a:pt x="847672" y="221076"/>
                </a:cubicBezTo>
                <a:cubicBezTo>
                  <a:pt x="1284934" y="158333"/>
                  <a:pt x="1121634" y="155012"/>
                  <a:pt x="1410964" y="221076"/>
                </a:cubicBezTo>
                <a:cubicBezTo>
                  <a:pt x="1259862" y="313491"/>
                  <a:pt x="2072813" y="-145608"/>
                  <a:pt x="2221557" y="221076"/>
                </a:cubicBezTo>
                <a:cubicBezTo>
                  <a:pt x="2815233" y="194052"/>
                  <a:pt x="2475968" y="66666"/>
                  <a:pt x="2784851" y="221076"/>
                </a:cubicBezTo>
                <a:cubicBezTo>
                  <a:pt x="3078950" y="51819"/>
                  <a:pt x="3126079" y="49328"/>
                  <a:pt x="3348144" y="221076"/>
                </a:cubicBezTo>
                <a:cubicBezTo>
                  <a:pt x="3294219" y="882676"/>
                  <a:pt x="3389617" y="200320"/>
                  <a:pt x="4096912" y="221076"/>
                </a:cubicBezTo>
                <a:cubicBezTo>
                  <a:pt x="4196032" y="-17523"/>
                  <a:pt x="4444507" y="94580"/>
                  <a:pt x="4598381" y="221076"/>
                </a:cubicBezTo>
                <a:cubicBezTo>
                  <a:pt x="5091924" y="-170419"/>
                  <a:pt x="4655632" y="601872"/>
                  <a:pt x="5099849" y="221076"/>
                </a:cubicBezTo>
                <a:cubicBezTo>
                  <a:pt x="5822935" y="237551"/>
                  <a:pt x="5645751" y="837831"/>
                  <a:pt x="6343216" y="221076"/>
                </a:cubicBezTo>
                <a:cubicBezTo>
                  <a:pt x="6264861" y="591191"/>
                  <a:pt x="6465481" y="637094"/>
                  <a:pt x="6343216" y="919991"/>
                </a:cubicBezTo>
                <a:cubicBezTo>
                  <a:pt x="6392065" y="1361827"/>
                  <a:pt x="6349520" y="1614091"/>
                  <a:pt x="6343216" y="1652187"/>
                </a:cubicBezTo>
                <a:cubicBezTo>
                  <a:pt x="6365200" y="1730629"/>
                  <a:pt x="6332500" y="2250883"/>
                  <a:pt x="6343216" y="2284540"/>
                </a:cubicBezTo>
                <a:cubicBezTo>
                  <a:pt x="6213887" y="2641968"/>
                  <a:pt x="6055104" y="2585423"/>
                  <a:pt x="6343216" y="2883610"/>
                </a:cubicBezTo>
                <a:cubicBezTo>
                  <a:pt x="6597766" y="2914368"/>
                  <a:pt x="6266380" y="3198950"/>
                  <a:pt x="6343216" y="3549243"/>
                </a:cubicBezTo>
                <a:cubicBezTo>
                  <a:pt x="6368675" y="3683676"/>
                  <a:pt x="5833425" y="3422493"/>
                  <a:pt x="5841747" y="3549243"/>
                </a:cubicBezTo>
                <a:cubicBezTo>
                  <a:pt x="5891843" y="4013492"/>
                  <a:pt x="5661598" y="3741829"/>
                  <a:pt x="5216630" y="3549243"/>
                </a:cubicBezTo>
                <a:cubicBezTo>
                  <a:pt x="5085978" y="3848208"/>
                  <a:pt x="4507808" y="3456296"/>
                  <a:pt x="4467861" y="3549243"/>
                </a:cubicBezTo>
                <a:cubicBezTo>
                  <a:pt x="4474151" y="3444876"/>
                  <a:pt x="3713905" y="3327951"/>
                  <a:pt x="3657268" y="3549243"/>
                </a:cubicBezTo>
                <a:cubicBezTo>
                  <a:pt x="3357439" y="3287372"/>
                  <a:pt x="2957225" y="3639733"/>
                  <a:pt x="2908501" y="3549243"/>
                </a:cubicBezTo>
                <a:cubicBezTo>
                  <a:pt x="2538162" y="3614138"/>
                  <a:pt x="2543472" y="3479756"/>
                  <a:pt x="2283382" y="3549243"/>
                </a:cubicBezTo>
                <a:cubicBezTo>
                  <a:pt x="2213156" y="3145283"/>
                  <a:pt x="1845355" y="3111698"/>
                  <a:pt x="1596439" y="3549243"/>
                </a:cubicBezTo>
                <a:cubicBezTo>
                  <a:pt x="1499324" y="3647040"/>
                  <a:pt x="828298" y="3476090"/>
                  <a:pt x="785847" y="3549243"/>
                </a:cubicBezTo>
                <a:cubicBezTo>
                  <a:pt x="635818" y="4024032"/>
                  <a:pt x="562692" y="3844968"/>
                  <a:pt x="160728" y="3549243"/>
                </a:cubicBezTo>
                <a:cubicBezTo>
                  <a:pt x="312525" y="2978825"/>
                  <a:pt x="548083" y="3226873"/>
                  <a:pt x="160728" y="2817046"/>
                </a:cubicBezTo>
                <a:cubicBezTo>
                  <a:pt x="-155637" y="2487169"/>
                  <a:pt x="568471" y="2279937"/>
                  <a:pt x="160728" y="2184694"/>
                </a:cubicBezTo>
                <a:cubicBezTo>
                  <a:pt x="-132278" y="1967910"/>
                  <a:pt x="54312" y="1704020"/>
                  <a:pt x="160728" y="1618906"/>
                </a:cubicBezTo>
                <a:cubicBezTo>
                  <a:pt x="268083" y="1575914"/>
                  <a:pt x="389357" y="1198315"/>
                  <a:pt x="160728" y="1053117"/>
                </a:cubicBezTo>
                <a:cubicBezTo>
                  <a:pt x="374285" y="820740"/>
                  <a:pt x="549997" y="96896"/>
                  <a:pt x="160728" y="221076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4161AD"/>
            </a:solidFill>
            <a:extLst>
              <a:ext uri="{C807C97D-BFC1-408E-A445-0C87EB9F89A2}">
                <ask:lineSketchStyleProps xmlns:ask="http://schemas.microsoft.com/office/drawing/2018/sketchyshapes" sd="1647863092">
                  <a:custGeom>
                    <a:avLst/>
                    <a:gdLst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110164 w 5079074"/>
                      <a:gd name="connsiteY25" fmla="*/ 1568444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589460 w 5079074"/>
                      <a:gd name="connsiteY3" fmla="*/ 143109 h 2747460"/>
                      <a:gd name="connsiteX4" fmla="*/ 2082559 w 5079074"/>
                      <a:gd name="connsiteY4" fmla="*/ 143109 h 2747460"/>
                      <a:gd name="connsiteX5" fmla="*/ 2673193 w 5079074"/>
                      <a:gd name="connsiteY5" fmla="*/ 143109 h 2747460"/>
                      <a:gd name="connsiteX6" fmla="*/ 3068756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103721 w 5079074"/>
                      <a:gd name="connsiteY8" fmla="*/ 143109 h 2747460"/>
                      <a:gd name="connsiteX9" fmla="*/ 4309632 w 5079074"/>
                      <a:gd name="connsiteY9" fmla="*/ 357597 h 2747460"/>
                      <a:gd name="connsiteX10" fmla="*/ 4986964 w 5079074"/>
                      <a:gd name="connsiteY10" fmla="*/ 553799 h 2747460"/>
                      <a:gd name="connsiteX11" fmla="*/ 4986964 w 5079074"/>
                      <a:gd name="connsiteY11" fmla="*/ 988647 h 2747460"/>
                      <a:gd name="connsiteX12" fmla="*/ 4219320 w 5079074"/>
                      <a:gd name="connsiteY12" fmla="*/ 1470230 h 2747460"/>
                      <a:gd name="connsiteX13" fmla="*/ 4986964 w 5079074"/>
                      <a:gd name="connsiteY13" fmla="*/ 1930817 h 2747460"/>
                      <a:gd name="connsiteX14" fmla="*/ 4986964 w 5079074"/>
                      <a:gd name="connsiteY14" fmla="*/ 2558931 h 2747460"/>
                      <a:gd name="connsiteX15" fmla="*/ 4445097 w 5079074"/>
                      <a:gd name="connsiteY15" fmla="*/ 2558931 h 2747460"/>
                      <a:gd name="connsiteX16" fmla="*/ 4000767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917033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882068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51608 h 2747460"/>
                      <a:gd name="connsiteX25" fmla="*/ 110164 w 5079074"/>
                      <a:gd name="connsiteY25" fmla="*/ 1592602 h 2747460"/>
                      <a:gd name="connsiteX26" fmla="*/ 110164 w 5079074"/>
                      <a:gd name="connsiteY26" fmla="*/ 1157754 h 2747460"/>
                      <a:gd name="connsiteX27" fmla="*/ 606875 w 5079074"/>
                      <a:gd name="connsiteY27" fmla="*/ 705295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724475 w 5079074"/>
                      <a:gd name="connsiteY23" fmla="*/ 2062220 h 2747460"/>
                      <a:gd name="connsiteX24" fmla="*/ 110164 w 5079074"/>
                      <a:gd name="connsiteY24" fmla="*/ 2027450 h 2747460"/>
                      <a:gd name="connsiteX25" fmla="*/ 110164 w 5079074"/>
                      <a:gd name="connsiteY25" fmla="*/ 1568444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110164 w 5079074"/>
                      <a:gd name="connsiteY25" fmla="*/ 1568444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1182608 w 5079074"/>
                      <a:gd name="connsiteY25" fmla="*/ 1512000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889097 w 5079074"/>
                      <a:gd name="connsiteY25" fmla="*/ 1376532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1103587 w 5079074"/>
                      <a:gd name="connsiteY25" fmla="*/ 1432978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110164 w 5079074"/>
                      <a:gd name="connsiteY25" fmla="*/ 1568444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110164 w 5079074"/>
                      <a:gd name="connsiteY25" fmla="*/ 1568444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10164 w 5079074"/>
                      <a:gd name="connsiteY0" fmla="*/ 143109 h 2747460"/>
                      <a:gd name="connsiteX1" fmla="*/ 652031 w 5079074"/>
                      <a:gd name="connsiteY1" fmla="*/ 143109 h 2747460"/>
                      <a:gd name="connsiteX2" fmla="*/ 1096361 w 5079074"/>
                      <a:gd name="connsiteY2" fmla="*/ 143109 h 2747460"/>
                      <a:gd name="connsiteX3" fmla="*/ 1735764 w 5079074"/>
                      <a:gd name="connsiteY3" fmla="*/ 143109 h 2747460"/>
                      <a:gd name="connsiteX4" fmla="*/ 2180095 w 5079074"/>
                      <a:gd name="connsiteY4" fmla="*/ 143109 h 2747460"/>
                      <a:gd name="connsiteX5" fmla="*/ 2624425 w 5079074"/>
                      <a:gd name="connsiteY5" fmla="*/ 143109 h 2747460"/>
                      <a:gd name="connsiteX6" fmla="*/ 3215060 w 5079074"/>
                      <a:gd name="connsiteY6" fmla="*/ 143109 h 2747460"/>
                      <a:gd name="connsiteX7" fmla="*/ 3610623 w 5079074"/>
                      <a:gd name="connsiteY7" fmla="*/ 143109 h 2747460"/>
                      <a:gd name="connsiteX8" fmla="*/ 4006185 w 5079074"/>
                      <a:gd name="connsiteY8" fmla="*/ 143109 h 2747460"/>
                      <a:gd name="connsiteX9" fmla="*/ 4986964 w 5079074"/>
                      <a:gd name="connsiteY9" fmla="*/ 143109 h 2747460"/>
                      <a:gd name="connsiteX10" fmla="*/ 4986964 w 5079074"/>
                      <a:gd name="connsiteY10" fmla="*/ 650432 h 2747460"/>
                      <a:gd name="connsiteX11" fmla="*/ 4986964 w 5079074"/>
                      <a:gd name="connsiteY11" fmla="*/ 1181912 h 2747460"/>
                      <a:gd name="connsiteX12" fmla="*/ 4986964 w 5079074"/>
                      <a:gd name="connsiteY12" fmla="*/ 1640919 h 2747460"/>
                      <a:gd name="connsiteX13" fmla="*/ 4986964 w 5079074"/>
                      <a:gd name="connsiteY13" fmla="*/ 2075767 h 2747460"/>
                      <a:gd name="connsiteX14" fmla="*/ 4986964 w 5079074"/>
                      <a:gd name="connsiteY14" fmla="*/ 2558931 h 2747460"/>
                      <a:gd name="connsiteX15" fmla="*/ 4591401 w 5079074"/>
                      <a:gd name="connsiteY15" fmla="*/ 2558931 h 2747460"/>
                      <a:gd name="connsiteX16" fmla="*/ 4098303 w 5079074"/>
                      <a:gd name="connsiteY16" fmla="*/ 2558931 h 2747460"/>
                      <a:gd name="connsiteX17" fmla="*/ 3507668 w 5079074"/>
                      <a:gd name="connsiteY17" fmla="*/ 2558931 h 2747460"/>
                      <a:gd name="connsiteX18" fmla="*/ 2868265 w 5079074"/>
                      <a:gd name="connsiteY18" fmla="*/ 2558931 h 2747460"/>
                      <a:gd name="connsiteX19" fmla="*/ 2277631 w 5079074"/>
                      <a:gd name="connsiteY19" fmla="*/ 2558931 h 2747460"/>
                      <a:gd name="connsiteX20" fmla="*/ 1784532 w 5079074"/>
                      <a:gd name="connsiteY20" fmla="*/ 2558931 h 2747460"/>
                      <a:gd name="connsiteX21" fmla="*/ 1242665 w 5079074"/>
                      <a:gd name="connsiteY21" fmla="*/ 2558931 h 2747460"/>
                      <a:gd name="connsiteX22" fmla="*/ 603263 w 5079074"/>
                      <a:gd name="connsiteY22" fmla="*/ 2558931 h 2747460"/>
                      <a:gd name="connsiteX23" fmla="*/ 110164 w 5079074"/>
                      <a:gd name="connsiteY23" fmla="*/ 2558931 h 2747460"/>
                      <a:gd name="connsiteX24" fmla="*/ 110164 w 5079074"/>
                      <a:gd name="connsiteY24" fmla="*/ 2027450 h 2747460"/>
                      <a:gd name="connsiteX25" fmla="*/ 110164 w 5079074"/>
                      <a:gd name="connsiteY25" fmla="*/ 1568444 h 2747460"/>
                      <a:gd name="connsiteX26" fmla="*/ 110164 w 5079074"/>
                      <a:gd name="connsiteY26" fmla="*/ 1157754 h 2747460"/>
                      <a:gd name="connsiteX27" fmla="*/ 110164 w 5079074"/>
                      <a:gd name="connsiteY27" fmla="*/ 747064 h 2747460"/>
                      <a:gd name="connsiteX28" fmla="*/ 110164 w 5079074"/>
                      <a:gd name="connsiteY28" fmla="*/ 143109 h 2747460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26784 w 5105548"/>
                      <a:gd name="connsiteY25" fmla="*/ 1585808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606080 w 5105548"/>
                      <a:gd name="connsiteY3" fmla="*/ 160473 h 2779133"/>
                      <a:gd name="connsiteX4" fmla="*/ 2099179 w 5105548"/>
                      <a:gd name="connsiteY4" fmla="*/ 160473 h 2779133"/>
                      <a:gd name="connsiteX5" fmla="*/ 2689813 w 5105548"/>
                      <a:gd name="connsiteY5" fmla="*/ 160473 h 2779133"/>
                      <a:gd name="connsiteX6" fmla="*/ 3085376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120341 w 5105548"/>
                      <a:gd name="connsiteY8" fmla="*/ 160473 h 2779133"/>
                      <a:gd name="connsiteX9" fmla="*/ 4326252 w 5105548"/>
                      <a:gd name="connsiteY9" fmla="*/ 374961 h 2779133"/>
                      <a:gd name="connsiteX10" fmla="*/ 5003584 w 5105548"/>
                      <a:gd name="connsiteY10" fmla="*/ 571163 h 2779133"/>
                      <a:gd name="connsiteX11" fmla="*/ 5003584 w 5105548"/>
                      <a:gd name="connsiteY11" fmla="*/ 1006011 h 2779133"/>
                      <a:gd name="connsiteX12" fmla="*/ 4800384 w 5105548"/>
                      <a:gd name="connsiteY12" fmla="*/ 1498883 h 2779133"/>
                      <a:gd name="connsiteX13" fmla="*/ 5003584 w 5105548"/>
                      <a:gd name="connsiteY13" fmla="*/ 1948181 h 2779133"/>
                      <a:gd name="connsiteX14" fmla="*/ 5003584 w 5105548"/>
                      <a:gd name="connsiteY14" fmla="*/ 2576295 h 2779133"/>
                      <a:gd name="connsiteX15" fmla="*/ 4461717 w 5105548"/>
                      <a:gd name="connsiteY15" fmla="*/ 2576295 h 2779133"/>
                      <a:gd name="connsiteX16" fmla="*/ 4017387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933653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98688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68972 h 2779133"/>
                      <a:gd name="connsiteX25" fmla="*/ 126784 w 5105548"/>
                      <a:gd name="connsiteY25" fmla="*/ 1609966 h 2779133"/>
                      <a:gd name="connsiteX26" fmla="*/ 126784 w 5105548"/>
                      <a:gd name="connsiteY26" fmla="*/ 1175118 h 2779133"/>
                      <a:gd name="connsiteX27" fmla="*/ 623495 w 5105548"/>
                      <a:gd name="connsiteY27" fmla="*/ 722659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741095 w 5105548"/>
                      <a:gd name="connsiteY23" fmla="*/ 2079584 h 2779133"/>
                      <a:gd name="connsiteX24" fmla="*/ 126784 w 5105548"/>
                      <a:gd name="connsiteY24" fmla="*/ 2044814 h 2779133"/>
                      <a:gd name="connsiteX25" fmla="*/ 126784 w 5105548"/>
                      <a:gd name="connsiteY25" fmla="*/ 1585808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26784 w 5105548"/>
                      <a:gd name="connsiteY25" fmla="*/ 1585808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199228 w 5105548"/>
                      <a:gd name="connsiteY25" fmla="*/ 1529364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905717 w 5105548"/>
                      <a:gd name="connsiteY25" fmla="*/ 1393896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120207 w 5105548"/>
                      <a:gd name="connsiteY25" fmla="*/ 1450342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26784 w 5105548"/>
                      <a:gd name="connsiteY25" fmla="*/ 1585808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26784 w 5105548"/>
                      <a:gd name="connsiteY25" fmla="*/ 1585808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26784 w 5105548"/>
                      <a:gd name="connsiteY25" fmla="*/ 1585808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  <a:gd name="connsiteX0" fmla="*/ 126784 w 5105548"/>
                      <a:gd name="connsiteY0" fmla="*/ 160473 h 2779133"/>
                      <a:gd name="connsiteX1" fmla="*/ 668651 w 5105548"/>
                      <a:gd name="connsiteY1" fmla="*/ 160473 h 2779133"/>
                      <a:gd name="connsiteX2" fmla="*/ 1112981 w 5105548"/>
                      <a:gd name="connsiteY2" fmla="*/ 160473 h 2779133"/>
                      <a:gd name="connsiteX3" fmla="*/ 1752384 w 5105548"/>
                      <a:gd name="connsiteY3" fmla="*/ 160473 h 2779133"/>
                      <a:gd name="connsiteX4" fmla="*/ 2196715 w 5105548"/>
                      <a:gd name="connsiteY4" fmla="*/ 160473 h 2779133"/>
                      <a:gd name="connsiteX5" fmla="*/ 2641045 w 5105548"/>
                      <a:gd name="connsiteY5" fmla="*/ 160473 h 2779133"/>
                      <a:gd name="connsiteX6" fmla="*/ 3231680 w 5105548"/>
                      <a:gd name="connsiteY6" fmla="*/ 160473 h 2779133"/>
                      <a:gd name="connsiteX7" fmla="*/ 3627243 w 5105548"/>
                      <a:gd name="connsiteY7" fmla="*/ 160473 h 2779133"/>
                      <a:gd name="connsiteX8" fmla="*/ 4022805 w 5105548"/>
                      <a:gd name="connsiteY8" fmla="*/ 160473 h 2779133"/>
                      <a:gd name="connsiteX9" fmla="*/ 5003584 w 5105548"/>
                      <a:gd name="connsiteY9" fmla="*/ 160473 h 2779133"/>
                      <a:gd name="connsiteX10" fmla="*/ 5003584 w 5105548"/>
                      <a:gd name="connsiteY10" fmla="*/ 667796 h 2779133"/>
                      <a:gd name="connsiteX11" fmla="*/ 5003584 w 5105548"/>
                      <a:gd name="connsiteY11" fmla="*/ 1199276 h 2779133"/>
                      <a:gd name="connsiteX12" fmla="*/ 5003584 w 5105548"/>
                      <a:gd name="connsiteY12" fmla="*/ 1658283 h 2779133"/>
                      <a:gd name="connsiteX13" fmla="*/ 5003584 w 5105548"/>
                      <a:gd name="connsiteY13" fmla="*/ 2093131 h 2779133"/>
                      <a:gd name="connsiteX14" fmla="*/ 5003584 w 5105548"/>
                      <a:gd name="connsiteY14" fmla="*/ 2576295 h 2779133"/>
                      <a:gd name="connsiteX15" fmla="*/ 4608021 w 5105548"/>
                      <a:gd name="connsiteY15" fmla="*/ 2576295 h 2779133"/>
                      <a:gd name="connsiteX16" fmla="*/ 4114923 w 5105548"/>
                      <a:gd name="connsiteY16" fmla="*/ 2576295 h 2779133"/>
                      <a:gd name="connsiteX17" fmla="*/ 3524288 w 5105548"/>
                      <a:gd name="connsiteY17" fmla="*/ 2576295 h 2779133"/>
                      <a:gd name="connsiteX18" fmla="*/ 2884885 w 5105548"/>
                      <a:gd name="connsiteY18" fmla="*/ 2576295 h 2779133"/>
                      <a:gd name="connsiteX19" fmla="*/ 2294251 w 5105548"/>
                      <a:gd name="connsiteY19" fmla="*/ 2576295 h 2779133"/>
                      <a:gd name="connsiteX20" fmla="*/ 1801152 w 5105548"/>
                      <a:gd name="connsiteY20" fmla="*/ 2576295 h 2779133"/>
                      <a:gd name="connsiteX21" fmla="*/ 1259285 w 5105548"/>
                      <a:gd name="connsiteY21" fmla="*/ 2576295 h 2779133"/>
                      <a:gd name="connsiteX22" fmla="*/ 619883 w 5105548"/>
                      <a:gd name="connsiteY22" fmla="*/ 2576295 h 2779133"/>
                      <a:gd name="connsiteX23" fmla="*/ 126784 w 5105548"/>
                      <a:gd name="connsiteY23" fmla="*/ 2576295 h 2779133"/>
                      <a:gd name="connsiteX24" fmla="*/ 126784 w 5105548"/>
                      <a:gd name="connsiteY24" fmla="*/ 2044814 h 2779133"/>
                      <a:gd name="connsiteX25" fmla="*/ 126784 w 5105548"/>
                      <a:gd name="connsiteY25" fmla="*/ 1585808 h 2779133"/>
                      <a:gd name="connsiteX26" fmla="*/ 126784 w 5105548"/>
                      <a:gd name="connsiteY26" fmla="*/ 1175118 h 2779133"/>
                      <a:gd name="connsiteX27" fmla="*/ 126784 w 5105548"/>
                      <a:gd name="connsiteY27" fmla="*/ 764428 h 2779133"/>
                      <a:gd name="connsiteX28" fmla="*/ 126784 w 5105548"/>
                      <a:gd name="connsiteY28" fmla="*/ 160473 h 27791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5105548" h="2779133" fill="none" extrusionOk="0">
                        <a:moveTo>
                          <a:pt x="126784" y="160473"/>
                        </a:moveTo>
                        <a:cubicBezTo>
                          <a:pt x="504559" y="352239"/>
                          <a:pt x="585664" y="398704"/>
                          <a:pt x="668651" y="160473"/>
                        </a:cubicBezTo>
                        <a:cubicBezTo>
                          <a:pt x="1013063" y="107427"/>
                          <a:pt x="897761" y="92092"/>
                          <a:pt x="1112981" y="160473"/>
                        </a:cubicBezTo>
                        <a:cubicBezTo>
                          <a:pt x="1066791" y="193690"/>
                          <a:pt x="1585782" y="-86374"/>
                          <a:pt x="1752384" y="160473"/>
                        </a:cubicBezTo>
                        <a:cubicBezTo>
                          <a:pt x="2226554" y="111576"/>
                          <a:pt x="1932559" y="64441"/>
                          <a:pt x="2196715" y="160473"/>
                        </a:cubicBezTo>
                        <a:cubicBezTo>
                          <a:pt x="2427499" y="35717"/>
                          <a:pt x="2468513" y="30589"/>
                          <a:pt x="2641045" y="160473"/>
                        </a:cubicBezTo>
                        <a:cubicBezTo>
                          <a:pt x="2570603" y="660400"/>
                          <a:pt x="2664528" y="89600"/>
                          <a:pt x="3231680" y="160473"/>
                        </a:cubicBezTo>
                        <a:cubicBezTo>
                          <a:pt x="3280641" y="-20564"/>
                          <a:pt x="3529804" y="27054"/>
                          <a:pt x="3627243" y="160473"/>
                        </a:cubicBezTo>
                        <a:cubicBezTo>
                          <a:pt x="3964919" y="-102833"/>
                          <a:pt x="3748839" y="515971"/>
                          <a:pt x="4022805" y="160473"/>
                        </a:cubicBezTo>
                        <a:cubicBezTo>
                          <a:pt x="4514391" y="68728"/>
                          <a:pt x="4382488" y="639163"/>
                          <a:pt x="5003584" y="160473"/>
                        </a:cubicBezTo>
                        <a:cubicBezTo>
                          <a:pt x="4935052" y="443322"/>
                          <a:pt x="5065938" y="478098"/>
                          <a:pt x="5003584" y="667796"/>
                        </a:cubicBezTo>
                        <a:cubicBezTo>
                          <a:pt x="5045566" y="994915"/>
                          <a:pt x="5003513" y="1170497"/>
                          <a:pt x="5003584" y="1199276"/>
                        </a:cubicBezTo>
                        <a:cubicBezTo>
                          <a:pt x="5023623" y="1257054"/>
                          <a:pt x="4998866" y="1625814"/>
                          <a:pt x="5003584" y="1658283"/>
                        </a:cubicBezTo>
                        <a:cubicBezTo>
                          <a:pt x="4930592" y="1942636"/>
                          <a:pt x="4768441" y="1870824"/>
                          <a:pt x="5003584" y="2093131"/>
                        </a:cubicBezTo>
                        <a:cubicBezTo>
                          <a:pt x="5198225" y="2043554"/>
                          <a:pt x="4969018" y="2309176"/>
                          <a:pt x="5003584" y="2576295"/>
                        </a:cubicBezTo>
                        <a:cubicBezTo>
                          <a:pt x="5026027" y="2666006"/>
                          <a:pt x="4614292" y="2468454"/>
                          <a:pt x="4608021" y="2576295"/>
                        </a:cubicBezTo>
                        <a:cubicBezTo>
                          <a:pt x="4687330" y="2912296"/>
                          <a:pt x="4487792" y="2739999"/>
                          <a:pt x="4114923" y="2576295"/>
                        </a:cubicBezTo>
                        <a:cubicBezTo>
                          <a:pt x="4007695" y="2802656"/>
                          <a:pt x="3552012" y="2523117"/>
                          <a:pt x="3524288" y="2576295"/>
                        </a:cubicBezTo>
                        <a:cubicBezTo>
                          <a:pt x="3585732" y="2484266"/>
                          <a:pt x="2898972" y="2376354"/>
                          <a:pt x="2884885" y="2576295"/>
                        </a:cubicBezTo>
                        <a:cubicBezTo>
                          <a:pt x="2639715" y="2382964"/>
                          <a:pt x="2349696" y="2650312"/>
                          <a:pt x="2294251" y="2576295"/>
                        </a:cubicBezTo>
                        <a:cubicBezTo>
                          <a:pt x="1984079" y="2642765"/>
                          <a:pt x="1992224" y="2537534"/>
                          <a:pt x="1801152" y="2576295"/>
                        </a:cubicBezTo>
                        <a:cubicBezTo>
                          <a:pt x="1769715" y="2371766"/>
                          <a:pt x="1458393" y="2238146"/>
                          <a:pt x="1259285" y="2576295"/>
                        </a:cubicBezTo>
                        <a:cubicBezTo>
                          <a:pt x="1170758" y="2654579"/>
                          <a:pt x="661047" y="2528022"/>
                          <a:pt x="619883" y="2576295"/>
                        </a:cubicBezTo>
                        <a:cubicBezTo>
                          <a:pt x="523491" y="2890851"/>
                          <a:pt x="436694" y="2798749"/>
                          <a:pt x="126784" y="2576295"/>
                        </a:cubicBezTo>
                        <a:cubicBezTo>
                          <a:pt x="160500" y="2196040"/>
                          <a:pt x="441646" y="2367663"/>
                          <a:pt x="126784" y="2044814"/>
                        </a:cubicBezTo>
                        <a:cubicBezTo>
                          <a:pt x="-106033" y="1810404"/>
                          <a:pt x="413788" y="1612293"/>
                          <a:pt x="126784" y="1585808"/>
                        </a:cubicBezTo>
                        <a:cubicBezTo>
                          <a:pt x="-86200" y="1416484"/>
                          <a:pt x="8135" y="1231776"/>
                          <a:pt x="126784" y="1175118"/>
                        </a:cubicBezTo>
                        <a:cubicBezTo>
                          <a:pt x="218904" y="1170830"/>
                          <a:pt x="349005" y="874010"/>
                          <a:pt x="126784" y="764428"/>
                        </a:cubicBezTo>
                        <a:cubicBezTo>
                          <a:pt x="358001" y="557504"/>
                          <a:pt x="414034" y="71392"/>
                          <a:pt x="126784" y="160473"/>
                        </a:cubicBezTo>
                        <a:close/>
                      </a:path>
                      <a:path w="5105548" h="2779133" stroke="0" extrusionOk="0">
                        <a:moveTo>
                          <a:pt x="126784" y="160473"/>
                        </a:moveTo>
                        <a:cubicBezTo>
                          <a:pt x="177228" y="386135"/>
                          <a:pt x="309998" y="434196"/>
                          <a:pt x="668651" y="160473"/>
                        </a:cubicBezTo>
                        <a:cubicBezTo>
                          <a:pt x="817394" y="183158"/>
                          <a:pt x="1105576" y="247151"/>
                          <a:pt x="1112981" y="160473"/>
                        </a:cubicBezTo>
                        <a:cubicBezTo>
                          <a:pt x="1205841" y="-12682"/>
                          <a:pt x="1560071" y="194433"/>
                          <a:pt x="1606080" y="160473"/>
                        </a:cubicBezTo>
                        <a:cubicBezTo>
                          <a:pt x="1898766" y="43175"/>
                          <a:pt x="2071087" y="84063"/>
                          <a:pt x="2099179" y="160473"/>
                        </a:cubicBezTo>
                        <a:cubicBezTo>
                          <a:pt x="2054234" y="-84594"/>
                          <a:pt x="2633886" y="-19964"/>
                          <a:pt x="2689813" y="160473"/>
                        </a:cubicBezTo>
                        <a:cubicBezTo>
                          <a:pt x="2986349" y="194234"/>
                          <a:pt x="3086813" y="27675"/>
                          <a:pt x="3085376" y="160473"/>
                        </a:cubicBezTo>
                        <a:cubicBezTo>
                          <a:pt x="2737643" y="217316"/>
                          <a:pt x="3066216" y="490066"/>
                          <a:pt x="3627243" y="160473"/>
                        </a:cubicBezTo>
                        <a:cubicBezTo>
                          <a:pt x="3681022" y="-94014"/>
                          <a:pt x="3964901" y="218671"/>
                          <a:pt x="4120341" y="160473"/>
                        </a:cubicBezTo>
                        <a:cubicBezTo>
                          <a:pt x="3945292" y="21503"/>
                          <a:pt x="4002597" y="836297"/>
                          <a:pt x="4326252" y="374961"/>
                        </a:cubicBezTo>
                        <a:cubicBezTo>
                          <a:pt x="4180793" y="453249"/>
                          <a:pt x="4980471" y="533713"/>
                          <a:pt x="5003584" y="571163"/>
                        </a:cubicBezTo>
                        <a:cubicBezTo>
                          <a:pt x="5071725" y="609388"/>
                          <a:pt x="5052326" y="982716"/>
                          <a:pt x="5003584" y="1006011"/>
                        </a:cubicBezTo>
                        <a:cubicBezTo>
                          <a:pt x="4821340" y="1330503"/>
                          <a:pt x="4564344" y="1312012"/>
                          <a:pt x="4800384" y="1498883"/>
                        </a:cubicBezTo>
                        <a:cubicBezTo>
                          <a:pt x="4911174" y="1679387"/>
                          <a:pt x="5073929" y="1904900"/>
                          <a:pt x="5003584" y="1948181"/>
                        </a:cubicBezTo>
                        <a:cubicBezTo>
                          <a:pt x="4780209" y="2247665"/>
                          <a:pt x="4773665" y="2407253"/>
                          <a:pt x="5003584" y="2576295"/>
                        </a:cubicBezTo>
                        <a:cubicBezTo>
                          <a:pt x="4799931" y="2634109"/>
                          <a:pt x="4478894" y="2579550"/>
                          <a:pt x="4461717" y="2576295"/>
                        </a:cubicBezTo>
                        <a:cubicBezTo>
                          <a:pt x="4451862" y="2407738"/>
                          <a:pt x="4121850" y="2799181"/>
                          <a:pt x="4017387" y="2576295"/>
                        </a:cubicBezTo>
                        <a:cubicBezTo>
                          <a:pt x="3761030" y="2396449"/>
                          <a:pt x="3696397" y="2329938"/>
                          <a:pt x="3524288" y="2576295"/>
                        </a:cubicBezTo>
                        <a:cubicBezTo>
                          <a:pt x="3332289" y="2367612"/>
                          <a:pt x="2989651" y="2554518"/>
                          <a:pt x="2933653" y="2576295"/>
                        </a:cubicBezTo>
                        <a:cubicBezTo>
                          <a:pt x="2773150" y="2494162"/>
                          <a:pt x="2699573" y="2482782"/>
                          <a:pt x="2294251" y="2576295"/>
                        </a:cubicBezTo>
                        <a:cubicBezTo>
                          <a:pt x="2039555" y="2562563"/>
                          <a:pt x="2031374" y="2574397"/>
                          <a:pt x="1898688" y="2576295"/>
                        </a:cubicBezTo>
                        <a:cubicBezTo>
                          <a:pt x="1690194" y="2913274"/>
                          <a:pt x="1572839" y="2694986"/>
                          <a:pt x="1259285" y="2576295"/>
                        </a:cubicBezTo>
                        <a:cubicBezTo>
                          <a:pt x="962765" y="2500866"/>
                          <a:pt x="658295" y="2510737"/>
                          <a:pt x="619883" y="2576295"/>
                        </a:cubicBezTo>
                        <a:cubicBezTo>
                          <a:pt x="414215" y="2603463"/>
                          <a:pt x="379311" y="2603170"/>
                          <a:pt x="126784" y="2576295"/>
                        </a:cubicBezTo>
                        <a:cubicBezTo>
                          <a:pt x="30211" y="2313446"/>
                          <a:pt x="58902" y="2321866"/>
                          <a:pt x="126784" y="2068972"/>
                        </a:cubicBezTo>
                        <a:cubicBezTo>
                          <a:pt x="120829" y="1814195"/>
                          <a:pt x="142060" y="1775170"/>
                          <a:pt x="126784" y="1609966"/>
                        </a:cubicBezTo>
                        <a:cubicBezTo>
                          <a:pt x="-69888" y="1387578"/>
                          <a:pt x="246614" y="1494423"/>
                          <a:pt x="126784" y="1175118"/>
                        </a:cubicBezTo>
                        <a:cubicBezTo>
                          <a:pt x="16651" y="1232721"/>
                          <a:pt x="1059104" y="840626"/>
                          <a:pt x="623495" y="722659"/>
                        </a:cubicBezTo>
                        <a:cubicBezTo>
                          <a:pt x="547059" y="697969"/>
                          <a:pt x="66931" y="182493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64446" y="185976"/>
                          <a:pt x="283226" y="540887"/>
                          <a:pt x="668651" y="160473"/>
                        </a:cubicBezTo>
                        <a:cubicBezTo>
                          <a:pt x="651400" y="1092"/>
                          <a:pt x="798859" y="183342"/>
                          <a:pt x="1112981" y="160473"/>
                        </a:cubicBezTo>
                        <a:cubicBezTo>
                          <a:pt x="1376643" y="227890"/>
                          <a:pt x="1374617" y="117430"/>
                          <a:pt x="1752384" y="160473"/>
                        </a:cubicBezTo>
                        <a:cubicBezTo>
                          <a:pt x="2125678" y="120082"/>
                          <a:pt x="1995031" y="138605"/>
                          <a:pt x="2196715" y="160473"/>
                        </a:cubicBezTo>
                        <a:cubicBezTo>
                          <a:pt x="2405354" y="229883"/>
                          <a:pt x="2610798" y="140252"/>
                          <a:pt x="2641045" y="160473"/>
                        </a:cubicBezTo>
                        <a:cubicBezTo>
                          <a:pt x="2748958" y="369610"/>
                          <a:pt x="2892170" y="-81330"/>
                          <a:pt x="3231680" y="160473"/>
                        </a:cubicBezTo>
                        <a:cubicBezTo>
                          <a:pt x="3551518" y="148641"/>
                          <a:pt x="3537910" y="163084"/>
                          <a:pt x="3627243" y="160473"/>
                        </a:cubicBezTo>
                        <a:cubicBezTo>
                          <a:pt x="3710666" y="252706"/>
                          <a:pt x="3881368" y="322813"/>
                          <a:pt x="4022805" y="160473"/>
                        </a:cubicBezTo>
                        <a:cubicBezTo>
                          <a:pt x="4422640" y="424854"/>
                          <a:pt x="4927470" y="345418"/>
                          <a:pt x="5003584" y="160473"/>
                        </a:cubicBezTo>
                        <a:cubicBezTo>
                          <a:pt x="4987715" y="407263"/>
                          <a:pt x="4988982" y="422070"/>
                          <a:pt x="5003584" y="667796"/>
                        </a:cubicBezTo>
                        <a:cubicBezTo>
                          <a:pt x="5333440" y="679389"/>
                          <a:pt x="4733617" y="935046"/>
                          <a:pt x="5003584" y="1199276"/>
                        </a:cubicBezTo>
                        <a:cubicBezTo>
                          <a:pt x="4938000" y="1455164"/>
                          <a:pt x="4908233" y="1662851"/>
                          <a:pt x="5003584" y="1658283"/>
                        </a:cubicBezTo>
                        <a:cubicBezTo>
                          <a:pt x="4905656" y="1676723"/>
                          <a:pt x="4879285" y="2069745"/>
                          <a:pt x="5003584" y="2093131"/>
                        </a:cubicBezTo>
                        <a:cubicBezTo>
                          <a:pt x="5019949" y="2184087"/>
                          <a:pt x="4978608" y="2548504"/>
                          <a:pt x="5003584" y="2576295"/>
                        </a:cubicBezTo>
                        <a:cubicBezTo>
                          <a:pt x="4867904" y="2825330"/>
                          <a:pt x="4886759" y="2598276"/>
                          <a:pt x="4608021" y="2576295"/>
                        </a:cubicBezTo>
                        <a:cubicBezTo>
                          <a:pt x="4492316" y="2768178"/>
                          <a:pt x="4174347" y="2499826"/>
                          <a:pt x="4114923" y="2576295"/>
                        </a:cubicBezTo>
                        <a:cubicBezTo>
                          <a:pt x="4122564" y="2844745"/>
                          <a:pt x="3882821" y="2779019"/>
                          <a:pt x="3524288" y="2576295"/>
                        </a:cubicBezTo>
                        <a:cubicBezTo>
                          <a:pt x="3388824" y="2400114"/>
                          <a:pt x="3065925" y="2235782"/>
                          <a:pt x="2884885" y="2576295"/>
                        </a:cubicBezTo>
                        <a:cubicBezTo>
                          <a:pt x="2583473" y="2555398"/>
                          <a:pt x="2567589" y="2550631"/>
                          <a:pt x="2294251" y="2576295"/>
                        </a:cubicBezTo>
                        <a:cubicBezTo>
                          <a:pt x="2071794" y="2608196"/>
                          <a:pt x="2063138" y="2599004"/>
                          <a:pt x="1801152" y="2576295"/>
                        </a:cubicBezTo>
                        <a:cubicBezTo>
                          <a:pt x="1792387" y="2395723"/>
                          <a:pt x="1411124" y="2310859"/>
                          <a:pt x="1259285" y="2576295"/>
                        </a:cubicBezTo>
                        <a:cubicBezTo>
                          <a:pt x="838000" y="2664070"/>
                          <a:pt x="570994" y="2311587"/>
                          <a:pt x="619883" y="2576295"/>
                        </a:cubicBezTo>
                        <a:cubicBezTo>
                          <a:pt x="687991" y="2289045"/>
                          <a:pt x="2297083" y="1831359"/>
                          <a:pt x="1741095" y="2079584"/>
                        </a:cubicBezTo>
                        <a:cubicBezTo>
                          <a:pt x="1472813" y="1819571"/>
                          <a:pt x="459535" y="2080377"/>
                          <a:pt x="126784" y="2044814"/>
                        </a:cubicBezTo>
                        <a:cubicBezTo>
                          <a:pt x="12429" y="1786821"/>
                          <a:pt x="87019" y="1839160"/>
                          <a:pt x="126784" y="1585808"/>
                        </a:cubicBezTo>
                        <a:cubicBezTo>
                          <a:pt x="163879" y="1384939"/>
                          <a:pt x="114151" y="1230743"/>
                          <a:pt x="126784" y="1175118"/>
                        </a:cubicBezTo>
                        <a:cubicBezTo>
                          <a:pt x="179949" y="1150511"/>
                          <a:pt x="-48075" y="874974"/>
                          <a:pt x="126784" y="764428"/>
                        </a:cubicBezTo>
                        <a:cubicBezTo>
                          <a:pt x="-48120" y="454026"/>
                          <a:pt x="22613" y="355055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386106" y="229240"/>
                          <a:pt x="683470" y="349108"/>
                          <a:pt x="668651" y="160473"/>
                        </a:cubicBezTo>
                        <a:cubicBezTo>
                          <a:pt x="944957" y="211779"/>
                          <a:pt x="823119" y="252187"/>
                          <a:pt x="1112981" y="160473"/>
                        </a:cubicBezTo>
                        <a:cubicBezTo>
                          <a:pt x="1463527" y="38840"/>
                          <a:pt x="1354453" y="291961"/>
                          <a:pt x="1752384" y="160473"/>
                        </a:cubicBezTo>
                        <a:cubicBezTo>
                          <a:pt x="2016553" y="148085"/>
                          <a:pt x="2000690" y="154168"/>
                          <a:pt x="2196715" y="160473"/>
                        </a:cubicBezTo>
                        <a:cubicBezTo>
                          <a:pt x="2479983" y="188280"/>
                          <a:pt x="2494297" y="309497"/>
                          <a:pt x="2641045" y="160473"/>
                        </a:cubicBezTo>
                        <a:cubicBezTo>
                          <a:pt x="2799537" y="562378"/>
                          <a:pt x="3259907" y="632561"/>
                          <a:pt x="3231680" y="160473"/>
                        </a:cubicBezTo>
                        <a:cubicBezTo>
                          <a:pt x="3434903" y="202141"/>
                          <a:pt x="3524176" y="308112"/>
                          <a:pt x="3627243" y="160473"/>
                        </a:cubicBezTo>
                        <a:cubicBezTo>
                          <a:pt x="3678868" y="66292"/>
                          <a:pt x="3935588" y="55041"/>
                          <a:pt x="4022805" y="160473"/>
                        </a:cubicBezTo>
                        <a:cubicBezTo>
                          <a:pt x="4188860" y="438144"/>
                          <a:pt x="4375297" y="388077"/>
                          <a:pt x="5003584" y="160473"/>
                        </a:cubicBezTo>
                        <a:cubicBezTo>
                          <a:pt x="4956645" y="323202"/>
                          <a:pt x="4994684" y="385524"/>
                          <a:pt x="5003584" y="667796"/>
                        </a:cubicBezTo>
                        <a:cubicBezTo>
                          <a:pt x="5074910" y="691581"/>
                          <a:pt x="5152543" y="1005487"/>
                          <a:pt x="5003584" y="1199276"/>
                        </a:cubicBezTo>
                        <a:cubicBezTo>
                          <a:pt x="4976510" y="1244785"/>
                          <a:pt x="5043216" y="1563123"/>
                          <a:pt x="5003584" y="1658283"/>
                        </a:cubicBezTo>
                        <a:cubicBezTo>
                          <a:pt x="5172748" y="1633347"/>
                          <a:pt x="4856913" y="1834750"/>
                          <a:pt x="5003584" y="2093131"/>
                        </a:cubicBezTo>
                        <a:cubicBezTo>
                          <a:pt x="4948979" y="2200040"/>
                          <a:pt x="4950891" y="2303502"/>
                          <a:pt x="5003584" y="2576295"/>
                        </a:cubicBezTo>
                        <a:cubicBezTo>
                          <a:pt x="4964833" y="2649786"/>
                          <a:pt x="4632381" y="2544098"/>
                          <a:pt x="4608021" y="2576295"/>
                        </a:cubicBezTo>
                        <a:cubicBezTo>
                          <a:pt x="4387191" y="2516148"/>
                          <a:pt x="4319900" y="2558662"/>
                          <a:pt x="4114923" y="2576295"/>
                        </a:cubicBezTo>
                        <a:cubicBezTo>
                          <a:pt x="3954518" y="2482300"/>
                          <a:pt x="3619156" y="2696924"/>
                          <a:pt x="3524288" y="2576295"/>
                        </a:cubicBezTo>
                        <a:cubicBezTo>
                          <a:pt x="3432084" y="2810599"/>
                          <a:pt x="2963432" y="2383083"/>
                          <a:pt x="2884885" y="2576295"/>
                        </a:cubicBezTo>
                        <a:cubicBezTo>
                          <a:pt x="2705992" y="2484126"/>
                          <a:pt x="2340565" y="2590772"/>
                          <a:pt x="2294251" y="2576295"/>
                        </a:cubicBezTo>
                        <a:cubicBezTo>
                          <a:pt x="2129981" y="2581599"/>
                          <a:pt x="2026738" y="2523846"/>
                          <a:pt x="1801152" y="2576295"/>
                        </a:cubicBezTo>
                        <a:cubicBezTo>
                          <a:pt x="1564868" y="2718660"/>
                          <a:pt x="1322113" y="2464495"/>
                          <a:pt x="1259285" y="2576295"/>
                        </a:cubicBezTo>
                        <a:cubicBezTo>
                          <a:pt x="976666" y="2754905"/>
                          <a:pt x="849996" y="2624858"/>
                          <a:pt x="619883" y="2576295"/>
                        </a:cubicBezTo>
                        <a:cubicBezTo>
                          <a:pt x="767121" y="2737882"/>
                          <a:pt x="588858" y="2083525"/>
                          <a:pt x="126784" y="2576295"/>
                        </a:cubicBezTo>
                        <a:cubicBezTo>
                          <a:pt x="-70207" y="2496524"/>
                          <a:pt x="159528" y="2120631"/>
                          <a:pt x="126784" y="2044814"/>
                        </a:cubicBezTo>
                        <a:cubicBezTo>
                          <a:pt x="42827" y="1979002"/>
                          <a:pt x="85350" y="1894210"/>
                          <a:pt x="126784" y="1585808"/>
                        </a:cubicBezTo>
                        <a:cubicBezTo>
                          <a:pt x="-105871" y="1501741"/>
                          <a:pt x="166148" y="1551017"/>
                          <a:pt x="126784" y="1175118"/>
                        </a:cubicBezTo>
                        <a:cubicBezTo>
                          <a:pt x="115936" y="1164624"/>
                          <a:pt x="221483" y="1000016"/>
                          <a:pt x="126784" y="764428"/>
                        </a:cubicBezTo>
                        <a:cubicBezTo>
                          <a:pt x="238587" y="732600"/>
                          <a:pt x="72413" y="354864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371927" y="42224"/>
                          <a:pt x="639073" y="212765"/>
                          <a:pt x="668651" y="160473"/>
                        </a:cubicBezTo>
                        <a:cubicBezTo>
                          <a:pt x="1012395" y="81394"/>
                          <a:pt x="1005340" y="208686"/>
                          <a:pt x="1112981" y="160473"/>
                        </a:cubicBezTo>
                        <a:cubicBezTo>
                          <a:pt x="1139175" y="43402"/>
                          <a:pt x="1257963" y="151995"/>
                          <a:pt x="1752384" y="160473"/>
                        </a:cubicBezTo>
                        <a:cubicBezTo>
                          <a:pt x="2146656" y="86441"/>
                          <a:pt x="2001298" y="222721"/>
                          <a:pt x="2196715" y="160473"/>
                        </a:cubicBezTo>
                        <a:cubicBezTo>
                          <a:pt x="2465007" y="188287"/>
                          <a:pt x="2494769" y="225409"/>
                          <a:pt x="2641045" y="160473"/>
                        </a:cubicBezTo>
                        <a:cubicBezTo>
                          <a:pt x="2519659" y="297587"/>
                          <a:pt x="3083115" y="34094"/>
                          <a:pt x="3231680" y="160473"/>
                        </a:cubicBezTo>
                        <a:cubicBezTo>
                          <a:pt x="3396065" y="41912"/>
                          <a:pt x="3589587" y="167106"/>
                          <a:pt x="3627243" y="160473"/>
                        </a:cubicBezTo>
                        <a:cubicBezTo>
                          <a:pt x="3807789" y="12300"/>
                          <a:pt x="3817669" y="100202"/>
                          <a:pt x="4022805" y="160473"/>
                        </a:cubicBezTo>
                        <a:cubicBezTo>
                          <a:pt x="4010560" y="288969"/>
                          <a:pt x="4688477" y="195722"/>
                          <a:pt x="5003584" y="160473"/>
                        </a:cubicBezTo>
                        <a:cubicBezTo>
                          <a:pt x="5004878" y="427951"/>
                          <a:pt x="4916988" y="432356"/>
                          <a:pt x="5003584" y="667796"/>
                        </a:cubicBezTo>
                        <a:cubicBezTo>
                          <a:pt x="4979278" y="962434"/>
                          <a:pt x="4884565" y="1137431"/>
                          <a:pt x="5003584" y="1199276"/>
                        </a:cubicBezTo>
                        <a:cubicBezTo>
                          <a:pt x="5103266" y="1286393"/>
                          <a:pt x="4939593" y="1510217"/>
                          <a:pt x="5003584" y="1658283"/>
                        </a:cubicBezTo>
                        <a:cubicBezTo>
                          <a:pt x="4969342" y="1931750"/>
                          <a:pt x="4900447" y="2017408"/>
                          <a:pt x="5003584" y="2093131"/>
                        </a:cubicBezTo>
                        <a:cubicBezTo>
                          <a:pt x="4944651" y="2311171"/>
                          <a:pt x="4929657" y="2523277"/>
                          <a:pt x="5003584" y="2576295"/>
                        </a:cubicBezTo>
                        <a:cubicBezTo>
                          <a:pt x="4972883" y="2637592"/>
                          <a:pt x="4691158" y="2614029"/>
                          <a:pt x="4608021" y="2576295"/>
                        </a:cubicBezTo>
                        <a:cubicBezTo>
                          <a:pt x="4615024" y="2619041"/>
                          <a:pt x="4176857" y="2473928"/>
                          <a:pt x="4114923" y="2576295"/>
                        </a:cubicBezTo>
                        <a:cubicBezTo>
                          <a:pt x="3652830" y="2696529"/>
                          <a:pt x="3737944" y="2204461"/>
                          <a:pt x="3524288" y="2576295"/>
                        </a:cubicBezTo>
                        <a:cubicBezTo>
                          <a:pt x="3720719" y="2495355"/>
                          <a:pt x="3061212" y="2235001"/>
                          <a:pt x="2884885" y="2576295"/>
                        </a:cubicBezTo>
                        <a:cubicBezTo>
                          <a:pt x="2680805" y="2417799"/>
                          <a:pt x="2347032" y="2543950"/>
                          <a:pt x="2294251" y="2576295"/>
                        </a:cubicBezTo>
                        <a:cubicBezTo>
                          <a:pt x="2049812" y="2559652"/>
                          <a:pt x="2005390" y="2554979"/>
                          <a:pt x="1801152" y="2576295"/>
                        </a:cubicBezTo>
                        <a:cubicBezTo>
                          <a:pt x="1733947" y="2512292"/>
                          <a:pt x="1436700" y="2364977"/>
                          <a:pt x="1259285" y="2576295"/>
                        </a:cubicBezTo>
                        <a:cubicBezTo>
                          <a:pt x="1214710" y="2624510"/>
                          <a:pt x="653740" y="2519096"/>
                          <a:pt x="619883" y="2576295"/>
                        </a:cubicBezTo>
                        <a:cubicBezTo>
                          <a:pt x="630985" y="2793344"/>
                          <a:pt x="487823" y="2700021"/>
                          <a:pt x="126784" y="2576295"/>
                        </a:cubicBezTo>
                        <a:cubicBezTo>
                          <a:pt x="220120" y="2406105"/>
                          <a:pt x="236381" y="2362169"/>
                          <a:pt x="126784" y="2044814"/>
                        </a:cubicBezTo>
                        <a:cubicBezTo>
                          <a:pt x="198316" y="1783104"/>
                          <a:pt x="1236140" y="1598439"/>
                          <a:pt x="1199228" y="1529364"/>
                        </a:cubicBezTo>
                        <a:cubicBezTo>
                          <a:pt x="836627" y="1369046"/>
                          <a:pt x="203281" y="1629326"/>
                          <a:pt x="126784" y="1175118"/>
                        </a:cubicBezTo>
                        <a:cubicBezTo>
                          <a:pt x="21913" y="1067740"/>
                          <a:pt x="161327" y="836706"/>
                          <a:pt x="126784" y="764428"/>
                        </a:cubicBezTo>
                        <a:cubicBezTo>
                          <a:pt x="91305" y="638532"/>
                          <a:pt x="190934" y="135139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263216" y="185651"/>
                          <a:pt x="513167" y="247331"/>
                          <a:pt x="668651" y="160473"/>
                        </a:cubicBezTo>
                        <a:cubicBezTo>
                          <a:pt x="981303" y="10712"/>
                          <a:pt x="823144" y="94706"/>
                          <a:pt x="1112981" y="160473"/>
                        </a:cubicBezTo>
                        <a:cubicBezTo>
                          <a:pt x="1285203" y="78897"/>
                          <a:pt x="1678336" y="155412"/>
                          <a:pt x="1752384" y="160473"/>
                        </a:cubicBezTo>
                        <a:cubicBezTo>
                          <a:pt x="2036612" y="93676"/>
                          <a:pt x="2074700" y="148970"/>
                          <a:pt x="2196715" y="160473"/>
                        </a:cubicBezTo>
                        <a:cubicBezTo>
                          <a:pt x="2351201" y="154500"/>
                          <a:pt x="2456058" y="72012"/>
                          <a:pt x="2641045" y="160473"/>
                        </a:cubicBezTo>
                        <a:cubicBezTo>
                          <a:pt x="2677201" y="437909"/>
                          <a:pt x="3099743" y="237521"/>
                          <a:pt x="3231680" y="160473"/>
                        </a:cubicBezTo>
                        <a:cubicBezTo>
                          <a:pt x="3401502" y="132617"/>
                          <a:pt x="3550393" y="159581"/>
                          <a:pt x="3627243" y="160473"/>
                        </a:cubicBezTo>
                        <a:cubicBezTo>
                          <a:pt x="3763651" y="14734"/>
                          <a:pt x="3866777" y="84298"/>
                          <a:pt x="4022805" y="160473"/>
                        </a:cubicBezTo>
                        <a:cubicBezTo>
                          <a:pt x="4216500" y="294178"/>
                          <a:pt x="4358934" y="450574"/>
                          <a:pt x="5003584" y="160473"/>
                        </a:cubicBezTo>
                        <a:cubicBezTo>
                          <a:pt x="4969957" y="408841"/>
                          <a:pt x="4979012" y="434438"/>
                          <a:pt x="5003584" y="667796"/>
                        </a:cubicBezTo>
                        <a:cubicBezTo>
                          <a:pt x="4981703" y="909881"/>
                          <a:pt x="4942728" y="1133356"/>
                          <a:pt x="5003584" y="1199276"/>
                        </a:cubicBezTo>
                        <a:cubicBezTo>
                          <a:pt x="5002778" y="1272641"/>
                          <a:pt x="4998469" y="1613875"/>
                          <a:pt x="5003584" y="1658283"/>
                        </a:cubicBezTo>
                        <a:cubicBezTo>
                          <a:pt x="5087659" y="1793666"/>
                          <a:pt x="5031981" y="1888808"/>
                          <a:pt x="5003584" y="2093131"/>
                        </a:cubicBezTo>
                        <a:cubicBezTo>
                          <a:pt x="5014450" y="2332350"/>
                          <a:pt x="5054913" y="2361406"/>
                          <a:pt x="5003584" y="2576295"/>
                        </a:cubicBezTo>
                        <a:cubicBezTo>
                          <a:pt x="4943379" y="2705508"/>
                          <a:pt x="4645928" y="2563010"/>
                          <a:pt x="4608021" y="2576295"/>
                        </a:cubicBezTo>
                        <a:cubicBezTo>
                          <a:pt x="4627125" y="2800890"/>
                          <a:pt x="4220225" y="2689206"/>
                          <a:pt x="4114923" y="2576295"/>
                        </a:cubicBezTo>
                        <a:cubicBezTo>
                          <a:pt x="4008230" y="2818728"/>
                          <a:pt x="3536923" y="2456387"/>
                          <a:pt x="3524288" y="2576295"/>
                        </a:cubicBezTo>
                        <a:cubicBezTo>
                          <a:pt x="3261736" y="2578013"/>
                          <a:pt x="3072153" y="2298705"/>
                          <a:pt x="2884885" y="2576295"/>
                        </a:cubicBezTo>
                        <a:cubicBezTo>
                          <a:pt x="2708166" y="2659736"/>
                          <a:pt x="2382826" y="2515653"/>
                          <a:pt x="2294251" y="2576295"/>
                        </a:cubicBezTo>
                        <a:cubicBezTo>
                          <a:pt x="2046088" y="2594032"/>
                          <a:pt x="2029609" y="2586819"/>
                          <a:pt x="1801152" y="2576295"/>
                        </a:cubicBezTo>
                        <a:cubicBezTo>
                          <a:pt x="1596470" y="2571046"/>
                          <a:pt x="1412572" y="2625198"/>
                          <a:pt x="1259285" y="2576295"/>
                        </a:cubicBezTo>
                        <a:cubicBezTo>
                          <a:pt x="1077235" y="2592403"/>
                          <a:pt x="741242" y="2618964"/>
                          <a:pt x="619883" y="2576295"/>
                        </a:cubicBezTo>
                        <a:cubicBezTo>
                          <a:pt x="440627" y="2675802"/>
                          <a:pt x="470174" y="2626546"/>
                          <a:pt x="126784" y="2576295"/>
                        </a:cubicBezTo>
                        <a:cubicBezTo>
                          <a:pt x="38658" y="2190278"/>
                          <a:pt x="309594" y="2429185"/>
                          <a:pt x="126784" y="2044814"/>
                        </a:cubicBezTo>
                        <a:cubicBezTo>
                          <a:pt x="-32012" y="1689406"/>
                          <a:pt x="1147060" y="1584916"/>
                          <a:pt x="905717" y="1393896"/>
                        </a:cubicBezTo>
                        <a:cubicBezTo>
                          <a:pt x="734023" y="1155312"/>
                          <a:pt x="116723" y="1216344"/>
                          <a:pt x="126784" y="1175118"/>
                        </a:cubicBezTo>
                        <a:cubicBezTo>
                          <a:pt x="52197" y="1093028"/>
                          <a:pt x="93558" y="974562"/>
                          <a:pt x="126784" y="764428"/>
                        </a:cubicBezTo>
                        <a:cubicBezTo>
                          <a:pt x="80635" y="524408"/>
                          <a:pt x="182483" y="205261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507204" y="177593"/>
                          <a:pt x="613009" y="478302"/>
                          <a:pt x="668651" y="160473"/>
                        </a:cubicBezTo>
                        <a:cubicBezTo>
                          <a:pt x="927841" y="147319"/>
                          <a:pt x="923510" y="160301"/>
                          <a:pt x="1112981" y="160473"/>
                        </a:cubicBezTo>
                        <a:cubicBezTo>
                          <a:pt x="1226546" y="269926"/>
                          <a:pt x="1681209" y="44811"/>
                          <a:pt x="1752384" y="160473"/>
                        </a:cubicBezTo>
                        <a:cubicBezTo>
                          <a:pt x="2111971" y="182363"/>
                          <a:pt x="2057864" y="234511"/>
                          <a:pt x="2196715" y="160473"/>
                        </a:cubicBezTo>
                        <a:cubicBezTo>
                          <a:pt x="2422029" y="36237"/>
                          <a:pt x="2470491" y="41587"/>
                          <a:pt x="2641045" y="160473"/>
                        </a:cubicBezTo>
                        <a:cubicBezTo>
                          <a:pt x="2726714" y="427511"/>
                          <a:pt x="3054928" y="295321"/>
                          <a:pt x="3231680" y="160473"/>
                        </a:cubicBezTo>
                        <a:cubicBezTo>
                          <a:pt x="3349904" y="27006"/>
                          <a:pt x="3558534" y="95714"/>
                          <a:pt x="3627243" y="160473"/>
                        </a:cubicBezTo>
                        <a:cubicBezTo>
                          <a:pt x="3900684" y="82157"/>
                          <a:pt x="3849863" y="123508"/>
                          <a:pt x="4022805" y="160473"/>
                        </a:cubicBezTo>
                        <a:cubicBezTo>
                          <a:pt x="4574233" y="60989"/>
                          <a:pt x="4677339" y="461214"/>
                          <a:pt x="5003584" y="160473"/>
                        </a:cubicBezTo>
                        <a:cubicBezTo>
                          <a:pt x="4968311" y="415054"/>
                          <a:pt x="4960537" y="448092"/>
                          <a:pt x="5003584" y="667796"/>
                        </a:cubicBezTo>
                        <a:cubicBezTo>
                          <a:pt x="5039402" y="985771"/>
                          <a:pt x="4970544" y="1137263"/>
                          <a:pt x="5003584" y="1199276"/>
                        </a:cubicBezTo>
                        <a:cubicBezTo>
                          <a:pt x="5055980" y="1261412"/>
                          <a:pt x="4932357" y="1641973"/>
                          <a:pt x="5003584" y="1658283"/>
                        </a:cubicBezTo>
                        <a:cubicBezTo>
                          <a:pt x="4918243" y="1762573"/>
                          <a:pt x="4826657" y="2041220"/>
                          <a:pt x="5003584" y="2093131"/>
                        </a:cubicBezTo>
                        <a:cubicBezTo>
                          <a:pt x="5183037" y="2262228"/>
                          <a:pt x="5009658" y="2478382"/>
                          <a:pt x="5003584" y="2576295"/>
                        </a:cubicBezTo>
                        <a:cubicBezTo>
                          <a:pt x="4904951" y="2686738"/>
                          <a:pt x="4686383" y="2537732"/>
                          <a:pt x="4608021" y="2576295"/>
                        </a:cubicBezTo>
                        <a:cubicBezTo>
                          <a:pt x="4489478" y="2618783"/>
                          <a:pt x="4217362" y="2695320"/>
                          <a:pt x="4114923" y="2576295"/>
                        </a:cubicBezTo>
                        <a:cubicBezTo>
                          <a:pt x="3960605" y="2722849"/>
                          <a:pt x="3563712" y="2526487"/>
                          <a:pt x="3524288" y="2576295"/>
                        </a:cubicBezTo>
                        <a:cubicBezTo>
                          <a:pt x="3505236" y="2632951"/>
                          <a:pt x="2937271" y="2459148"/>
                          <a:pt x="2884885" y="2576295"/>
                        </a:cubicBezTo>
                        <a:cubicBezTo>
                          <a:pt x="2777941" y="2598330"/>
                          <a:pt x="2414400" y="2736678"/>
                          <a:pt x="2294251" y="2576295"/>
                        </a:cubicBezTo>
                        <a:cubicBezTo>
                          <a:pt x="2056743" y="2588515"/>
                          <a:pt x="2026351" y="2579752"/>
                          <a:pt x="1801152" y="2576295"/>
                        </a:cubicBezTo>
                        <a:cubicBezTo>
                          <a:pt x="1672146" y="2375718"/>
                          <a:pt x="1471001" y="2595109"/>
                          <a:pt x="1259285" y="2576295"/>
                        </a:cubicBezTo>
                        <a:cubicBezTo>
                          <a:pt x="1131232" y="2554823"/>
                          <a:pt x="772835" y="2569542"/>
                          <a:pt x="619883" y="2576295"/>
                        </a:cubicBezTo>
                        <a:cubicBezTo>
                          <a:pt x="471549" y="2700756"/>
                          <a:pt x="537238" y="2601387"/>
                          <a:pt x="126784" y="2576295"/>
                        </a:cubicBezTo>
                        <a:cubicBezTo>
                          <a:pt x="204778" y="2250346"/>
                          <a:pt x="326676" y="2325944"/>
                          <a:pt x="126784" y="2044814"/>
                        </a:cubicBezTo>
                        <a:cubicBezTo>
                          <a:pt x="19643" y="1967954"/>
                          <a:pt x="1306933" y="1477939"/>
                          <a:pt x="1120207" y="1450342"/>
                        </a:cubicBezTo>
                        <a:cubicBezTo>
                          <a:pt x="1013014" y="1302054"/>
                          <a:pt x="53911" y="1276391"/>
                          <a:pt x="126784" y="1175118"/>
                        </a:cubicBezTo>
                        <a:cubicBezTo>
                          <a:pt x="176498" y="994156"/>
                          <a:pt x="88486" y="938612"/>
                          <a:pt x="126784" y="764428"/>
                        </a:cubicBezTo>
                        <a:cubicBezTo>
                          <a:pt x="287025" y="659163"/>
                          <a:pt x="223058" y="247597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440487" y="190866"/>
                          <a:pt x="648296" y="278125"/>
                          <a:pt x="668651" y="160473"/>
                        </a:cubicBezTo>
                        <a:cubicBezTo>
                          <a:pt x="968392" y="128039"/>
                          <a:pt x="916726" y="154669"/>
                          <a:pt x="1112981" y="160473"/>
                        </a:cubicBezTo>
                        <a:cubicBezTo>
                          <a:pt x="1120009" y="234790"/>
                          <a:pt x="1692535" y="-16191"/>
                          <a:pt x="1752384" y="160473"/>
                        </a:cubicBezTo>
                        <a:cubicBezTo>
                          <a:pt x="2171659" y="103308"/>
                          <a:pt x="1995758" y="209301"/>
                          <a:pt x="2196715" y="160473"/>
                        </a:cubicBezTo>
                        <a:cubicBezTo>
                          <a:pt x="2437150" y="74447"/>
                          <a:pt x="2503775" y="116910"/>
                          <a:pt x="2641045" y="160473"/>
                        </a:cubicBezTo>
                        <a:cubicBezTo>
                          <a:pt x="2775459" y="603931"/>
                          <a:pt x="2859563" y="51408"/>
                          <a:pt x="3231680" y="160473"/>
                        </a:cubicBezTo>
                        <a:cubicBezTo>
                          <a:pt x="3403557" y="42020"/>
                          <a:pt x="3542164" y="130029"/>
                          <a:pt x="3627243" y="160473"/>
                        </a:cubicBezTo>
                        <a:cubicBezTo>
                          <a:pt x="3899860" y="-94937"/>
                          <a:pt x="3826136" y="283386"/>
                          <a:pt x="4022805" y="160473"/>
                        </a:cubicBezTo>
                        <a:cubicBezTo>
                          <a:pt x="4505508" y="147814"/>
                          <a:pt x="4548262" y="525098"/>
                          <a:pt x="5003584" y="160473"/>
                        </a:cubicBezTo>
                        <a:cubicBezTo>
                          <a:pt x="4962460" y="363169"/>
                          <a:pt x="4977081" y="442033"/>
                          <a:pt x="5003584" y="667796"/>
                        </a:cubicBezTo>
                        <a:cubicBezTo>
                          <a:pt x="5062249" y="949935"/>
                          <a:pt x="4973559" y="1119079"/>
                          <a:pt x="5003584" y="1199276"/>
                        </a:cubicBezTo>
                        <a:cubicBezTo>
                          <a:pt x="5028192" y="1308844"/>
                          <a:pt x="4987518" y="1624636"/>
                          <a:pt x="5003584" y="1658283"/>
                        </a:cubicBezTo>
                        <a:cubicBezTo>
                          <a:pt x="4989294" y="1815501"/>
                          <a:pt x="4835842" y="1839493"/>
                          <a:pt x="5003584" y="2093131"/>
                        </a:cubicBezTo>
                        <a:cubicBezTo>
                          <a:pt x="5018579" y="2254297"/>
                          <a:pt x="4896211" y="2325202"/>
                          <a:pt x="5003584" y="2576295"/>
                        </a:cubicBezTo>
                        <a:cubicBezTo>
                          <a:pt x="4971400" y="2624222"/>
                          <a:pt x="4670490" y="2507093"/>
                          <a:pt x="4608021" y="2576295"/>
                        </a:cubicBezTo>
                        <a:cubicBezTo>
                          <a:pt x="4478870" y="2760052"/>
                          <a:pt x="4314578" y="2524697"/>
                          <a:pt x="4114923" y="2576295"/>
                        </a:cubicBezTo>
                        <a:cubicBezTo>
                          <a:pt x="3964389" y="2753097"/>
                          <a:pt x="3628242" y="2496545"/>
                          <a:pt x="3524288" y="2576295"/>
                        </a:cubicBezTo>
                        <a:cubicBezTo>
                          <a:pt x="3379008" y="2630815"/>
                          <a:pt x="3110503" y="2444238"/>
                          <a:pt x="2884885" y="2576295"/>
                        </a:cubicBezTo>
                        <a:cubicBezTo>
                          <a:pt x="2633981" y="2486736"/>
                          <a:pt x="2479200" y="2583003"/>
                          <a:pt x="2294251" y="2576295"/>
                        </a:cubicBezTo>
                        <a:cubicBezTo>
                          <a:pt x="2043875" y="2586744"/>
                          <a:pt x="2037296" y="2570107"/>
                          <a:pt x="1801152" y="2576295"/>
                        </a:cubicBezTo>
                        <a:cubicBezTo>
                          <a:pt x="1731136" y="2338150"/>
                          <a:pt x="1350072" y="2555596"/>
                          <a:pt x="1259285" y="2576295"/>
                        </a:cubicBezTo>
                        <a:cubicBezTo>
                          <a:pt x="1214365" y="2631692"/>
                          <a:pt x="692168" y="2489680"/>
                          <a:pt x="619883" y="2576295"/>
                        </a:cubicBezTo>
                        <a:cubicBezTo>
                          <a:pt x="434013" y="2832689"/>
                          <a:pt x="451645" y="2706834"/>
                          <a:pt x="126784" y="2576295"/>
                        </a:cubicBezTo>
                        <a:cubicBezTo>
                          <a:pt x="100475" y="2318527"/>
                          <a:pt x="229238" y="2276469"/>
                          <a:pt x="126784" y="2044814"/>
                        </a:cubicBezTo>
                        <a:cubicBezTo>
                          <a:pt x="2489" y="1810042"/>
                          <a:pt x="370384" y="1690218"/>
                          <a:pt x="126784" y="1585808"/>
                        </a:cubicBezTo>
                        <a:cubicBezTo>
                          <a:pt x="-94650" y="1437567"/>
                          <a:pt x="85511" y="1315877"/>
                          <a:pt x="126784" y="1175118"/>
                        </a:cubicBezTo>
                        <a:cubicBezTo>
                          <a:pt x="122979" y="1046012"/>
                          <a:pt x="273458" y="889858"/>
                          <a:pt x="126784" y="764428"/>
                        </a:cubicBezTo>
                        <a:cubicBezTo>
                          <a:pt x="248435" y="712532"/>
                          <a:pt x="343692" y="253746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404290" y="281561"/>
                          <a:pt x="526880" y="387658"/>
                          <a:pt x="668651" y="160473"/>
                        </a:cubicBezTo>
                        <a:cubicBezTo>
                          <a:pt x="958081" y="117134"/>
                          <a:pt x="903819" y="136395"/>
                          <a:pt x="1112981" y="160473"/>
                        </a:cubicBezTo>
                        <a:cubicBezTo>
                          <a:pt x="1143356" y="287330"/>
                          <a:pt x="1613786" y="15168"/>
                          <a:pt x="1752384" y="160473"/>
                        </a:cubicBezTo>
                        <a:cubicBezTo>
                          <a:pt x="2174602" y="106557"/>
                          <a:pt x="2050021" y="91364"/>
                          <a:pt x="2196715" y="160473"/>
                        </a:cubicBezTo>
                        <a:cubicBezTo>
                          <a:pt x="2385901" y="44215"/>
                          <a:pt x="2470239" y="70153"/>
                          <a:pt x="2641045" y="160473"/>
                        </a:cubicBezTo>
                        <a:cubicBezTo>
                          <a:pt x="2778597" y="454166"/>
                          <a:pt x="2912717" y="251010"/>
                          <a:pt x="3231680" y="160473"/>
                        </a:cubicBezTo>
                        <a:cubicBezTo>
                          <a:pt x="3371370" y="12911"/>
                          <a:pt x="3543099" y="83277"/>
                          <a:pt x="3627243" y="160473"/>
                        </a:cubicBezTo>
                        <a:cubicBezTo>
                          <a:pt x="3796712" y="-27789"/>
                          <a:pt x="3809407" y="186259"/>
                          <a:pt x="4022805" y="160473"/>
                        </a:cubicBezTo>
                        <a:cubicBezTo>
                          <a:pt x="4414094" y="13981"/>
                          <a:pt x="4631641" y="389225"/>
                          <a:pt x="5003584" y="160473"/>
                        </a:cubicBezTo>
                        <a:cubicBezTo>
                          <a:pt x="4960190" y="355394"/>
                          <a:pt x="5043427" y="457392"/>
                          <a:pt x="5003584" y="667796"/>
                        </a:cubicBezTo>
                        <a:cubicBezTo>
                          <a:pt x="5030573" y="954150"/>
                          <a:pt x="5007886" y="1135708"/>
                          <a:pt x="5003584" y="1199276"/>
                        </a:cubicBezTo>
                        <a:cubicBezTo>
                          <a:pt x="5022488" y="1255391"/>
                          <a:pt x="5012647" y="1604010"/>
                          <a:pt x="5003584" y="1658283"/>
                        </a:cubicBezTo>
                        <a:cubicBezTo>
                          <a:pt x="4960546" y="1824433"/>
                          <a:pt x="4834350" y="1952504"/>
                          <a:pt x="5003584" y="2093131"/>
                        </a:cubicBezTo>
                        <a:cubicBezTo>
                          <a:pt x="5167246" y="2188596"/>
                          <a:pt x="4887876" y="2423886"/>
                          <a:pt x="5003584" y="2576295"/>
                        </a:cubicBezTo>
                        <a:cubicBezTo>
                          <a:pt x="4982510" y="2681558"/>
                          <a:pt x="4620506" y="2524978"/>
                          <a:pt x="4608021" y="2576295"/>
                        </a:cubicBezTo>
                        <a:cubicBezTo>
                          <a:pt x="4502747" y="2859751"/>
                          <a:pt x="4323155" y="2646989"/>
                          <a:pt x="4114923" y="2576295"/>
                        </a:cubicBezTo>
                        <a:cubicBezTo>
                          <a:pt x="4025999" y="2749777"/>
                          <a:pt x="3555146" y="2503955"/>
                          <a:pt x="3524288" y="2576295"/>
                        </a:cubicBezTo>
                        <a:cubicBezTo>
                          <a:pt x="3564791" y="2538805"/>
                          <a:pt x="2923049" y="2462596"/>
                          <a:pt x="2884885" y="2576295"/>
                        </a:cubicBezTo>
                        <a:cubicBezTo>
                          <a:pt x="2691928" y="2427183"/>
                          <a:pt x="2390351" y="2620525"/>
                          <a:pt x="2294251" y="2576295"/>
                        </a:cubicBezTo>
                        <a:cubicBezTo>
                          <a:pt x="2017805" y="2641832"/>
                          <a:pt x="2050773" y="2559296"/>
                          <a:pt x="1801152" y="2576295"/>
                        </a:cubicBezTo>
                        <a:cubicBezTo>
                          <a:pt x="1646645" y="2447702"/>
                          <a:pt x="1466368" y="2510833"/>
                          <a:pt x="1259285" y="2576295"/>
                        </a:cubicBezTo>
                        <a:cubicBezTo>
                          <a:pt x="1142946" y="2621727"/>
                          <a:pt x="686957" y="2502113"/>
                          <a:pt x="619883" y="2576295"/>
                        </a:cubicBezTo>
                        <a:cubicBezTo>
                          <a:pt x="516938" y="2818562"/>
                          <a:pt x="431177" y="2650705"/>
                          <a:pt x="126784" y="2576295"/>
                        </a:cubicBezTo>
                        <a:cubicBezTo>
                          <a:pt x="84686" y="2252544"/>
                          <a:pt x="375896" y="2249786"/>
                          <a:pt x="126784" y="2044814"/>
                        </a:cubicBezTo>
                        <a:cubicBezTo>
                          <a:pt x="-141671" y="1871508"/>
                          <a:pt x="326199" y="1672739"/>
                          <a:pt x="126784" y="1585808"/>
                        </a:cubicBezTo>
                        <a:cubicBezTo>
                          <a:pt x="-57477" y="1432598"/>
                          <a:pt x="101326" y="1279725"/>
                          <a:pt x="126784" y="1175118"/>
                        </a:cubicBezTo>
                        <a:cubicBezTo>
                          <a:pt x="160572" y="1149770"/>
                          <a:pt x="200145" y="983580"/>
                          <a:pt x="126784" y="764428"/>
                        </a:cubicBezTo>
                        <a:cubicBezTo>
                          <a:pt x="237557" y="613593"/>
                          <a:pt x="258510" y="221198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454717" y="291539"/>
                          <a:pt x="633225" y="409293"/>
                          <a:pt x="668651" y="160473"/>
                        </a:cubicBezTo>
                        <a:cubicBezTo>
                          <a:pt x="983813" y="121322"/>
                          <a:pt x="910914" y="121927"/>
                          <a:pt x="1112981" y="160473"/>
                        </a:cubicBezTo>
                        <a:cubicBezTo>
                          <a:pt x="1068553" y="208347"/>
                          <a:pt x="1626844" y="-80297"/>
                          <a:pt x="1752384" y="160473"/>
                        </a:cubicBezTo>
                        <a:cubicBezTo>
                          <a:pt x="2152108" y="130504"/>
                          <a:pt x="1943918" y="79124"/>
                          <a:pt x="2196715" y="160473"/>
                        </a:cubicBezTo>
                        <a:cubicBezTo>
                          <a:pt x="2419198" y="40953"/>
                          <a:pt x="2458012" y="52380"/>
                          <a:pt x="2641045" y="160473"/>
                        </a:cubicBezTo>
                        <a:cubicBezTo>
                          <a:pt x="2648311" y="438388"/>
                          <a:pt x="2769725" y="201857"/>
                          <a:pt x="3231680" y="160473"/>
                        </a:cubicBezTo>
                        <a:cubicBezTo>
                          <a:pt x="3381151" y="31510"/>
                          <a:pt x="3499389" y="105443"/>
                          <a:pt x="3627243" y="160473"/>
                        </a:cubicBezTo>
                        <a:cubicBezTo>
                          <a:pt x="3910069" y="-23231"/>
                          <a:pt x="3763779" y="325932"/>
                          <a:pt x="4022805" y="160473"/>
                        </a:cubicBezTo>
                        <a:cubicBezTo>
                          <a:pt x="4514715" y="126908"/>
                          <a:pt x="4524644" y="394015"/>
                          <a:pt x="5003584" y="160473"/>
                        </a:cubicBezTo>
                        <a:cubicBezTo>
                          <a:pt x="4958991" y="396329"/>
                          <a:pt x="5026371" y="458838"/>
                          <a:pt x="5003584" y="667796"/>
                        </a:cubicBezTo>
                        <a:cubicBezTo>
                          <a:pt x="5039336" y="977137"/>
                          <a:pt x="5005882" y="1159379"/>
                          <a:pt x="5003584" y="1199276"/>
                        </a:cubicBezTo>
                        <a:cubicBezTo>
                          <a:pt x="5006949" y="1255807"/>
                          <a:pt x="4996235" y="1621297"/>
                          <a:pt x="5003584" y="1658283"/>
                        </a:cubicBezTo>
                        <a:cubicBezTo>
                          <a:pt x="4925339" y="1911064"/>
                          <a:pt x="4836381" y="1923717"/>
                          <a:pt x="5003584" y="2093131"/>
                        </a:cubicBezTo>
                        <a:cubicBezTo>
                          <a:pt x="5141023" y="2126071"/>
                          <a:pt x="4929922" y="2336609"/>
                          <a:pt x="5003584" y="2576295"/>
                        </a:cubicBezTo>
                        <a:cubicBezTo>
                          <a:pt x="4969440" y="2662498"/>
                          <a:pt x="4641924" y="2509041"/>
                          <a:pt x="4608021" y="2576295"/>
                        </a:cubicBezTo>
                        <a:cubicBezTo>
                          <a:pt x="4625527" y="2882500"/>
                          <a:pt x="4365872" y="2614990"/>
                          <a:pt x="4114923" y="2576295"/>
                        </a:cubicBezTo>
                        <a:cubicBezTo>
                          <a:pt x="4014478" y="2760542"/>
                          <a:pt x="3577445" y="2506453"/>
                          <a:pt x="3524288" y="2576295"/>
                        </a:cubicBezTo>
                        <a:cubicBezTo>
                          <a:pt x="3494030" y="2559546"/>
                          <a:pt x="2995499" y="2437522"/>
                          <a:pt x="2884885" y="2576295"/>
                        </a:cubicBezTo>
                        <a:cubicBezTo>
                          <a:pt x="2637021" y="2421310"/>
                          <a:pt x="2373291" y="2635565"/>
                          <a:pt x="2294251" y="2576295"/>
                        </a:cubicBezTo>
                        <a:cubicBezTo>
                          <a:pt x="2025776" y="2598173"/>
                          <a:pt x="2019035" y="2534509"/>
                          <a:pt x="1801152" y="2576295"/>
                        </a:cubicBezTo>
                        <a:cubicBezTo>
                          <a:pt x="1760532" y="2421814"/>
                          <a:pt x="1455123" y="2350479"/>
                          <a:pt x="1259285" y="2576295"/>
                        </a:cubicBezTo>
                        <a:cubicBezTo>
                          <a:pt x="1166041" y="2651473"/>
                          <a:pt x="667594" y="2510693"/>
                          <a:pt x="619883" y="2576295"/>
                        </a:cubicBezTo>
                        <a:cubicBezTo>
                          <a:pt x="491702" y="2842411"/>
                          <a:pt x="423050" y="2729667"/>
                          <a:pt x="126784" y="2576295"/>
                        </a:cubicBezTo>
                        <a:cubicBezTo>
                          <a:pt x="160883" y="2221681"/>
                          <a:pt x="355637" y="2292976"/>
                          <a:pt x="126784" y="2044814"/>
                        </a:cubicBezTo>
                        <a:cubicBezTo>
                          <a:pt x="-121447" y="1800859"/>
                          <a:pt x="343185" y="1744212"/>
                          <a:pt x="126784" y="1585808"/>
                        </a:cubicBezTo>
                        <a:cubicBezTo>
                          <a:pt x="-54882" y="1381830"/>
                          <a:pt x="63744" y="1284702"/>
                          <a:pt x="126784" y="1175118"/>
                        </a:cubicBezTo>
                        <a:cubicBezTo>
                          <a:pt x="189678" y="1056917"/>
                          <a:pt x="252795" y="944720"/>
                          <a:pt x="126784" y="764428"/>
                        </a:cubicBezTo>
                        <a:cubicBezTo>
                          <a:pt x="217824" y="539676"/>
                          <a:pt x="420131" y="104732"/>
                          <a:pt x="126784" y="160473"/>
                        </a:cubicBezTo>
                        <a:close/>
                      </a:path>
                      <a:path w="5105548" h="2779133" fill="none" stroke="0" extrusionOk="0">
                        <a:moveTo>
                          <a:pt x="126784" y="160473"/>
                        </a:moveTo>
                        <a:cubicBezTo>
                          <a:pt x="498555" y="324800"/>
                          <a:pt x="605967" y="393032"/>
                          <a:pt x="668651" y="160473"/>
                        </a:cubicBezTo>
                        <a:cubicBezTo>
                          <a:pt x="992301" y="120678"/>
                          <a:pt x="896225" y="111554"/>
                          <a:pt x="1112981" y="160473"/>
                        </a:cubicBezTo>
                        <a:cubicBezTo>
                          <a:pt x="1045318" y="207344"/>
                          <a:pt x="1627441" y="-86549"/>
                          <a:pt x="1752384" y="160473"/>
                        </a:cubicBezTo>
                        <a:cubicBezTo>
                          <a:pt x="2162709" y="143248"/>
                          <a:pt x="1972724" y="60758"/>
                          <a:pt x="2196715" y="160473"/>
                        </a:cubicBezTo>
                        <a:cubicBezTo>
                          <a:pt x="2431450" y="47019"/>
                          <a:pt x="2467202" y="40699"/>
                          <a:pt x="2641045" y="160473"/>
                        </a:cubicBezTo>
                        <a:cubicBezTo>
                          <a:pt x="2622165" y="569800"/>
                          <a:pt x="2742918" y="170418"/>
                          <a:pt x="3231680" y="160473"/>
                        </a:cubicBezTo>
                        <a:cubicBezTo>
                          <a:pt x="3326108" y="1160"/>
                          <a:pt x="3512263" y="62786"/>
                          <a:pt x="3627243" y="160473"/>
                        </a:cubicBezTo>
                        <a:cubicBezTo>
                          <a:pt x="4012567" y="-98716"/>
                          <a:pt x="3703493" y="345705"/>
                          <a:pt x="4022805" y="160473"/>
                        </a:cubicBezTo>
                        <a:cubicBezTo>
                          <a:pt x="4450390" y="98711"/>
                          <a:pt x="4520941" y="505966"/>
                          <a:pt x="5003584" y="160473"/>
                        </a:cubicBezTo>
                        <a:cubicBezTo>
                          <a:pt x="4949804" y="423189"/>
                          <a:pt x="5060417" y="469589"/>
                          <a:pt x="5003584" y="667796"/>
                        </a:cubicBezTo>
                        <a:cubicBezTo>
                          <a:pt x="5043934" y="986984"/>
                          <a:pt x="5005863" y="1169697"/>
                          <a:pt x="5003584" y="1199276"/>
                        </a:cubicBezTo>
                        <a:cubicBezTo>
                          <a:pt x="5019026" y="1261372"/>
                          <a:pt x="4994743" y="1624889"/>
                          <a:pt x="5003584" y="1658283"/>
                        </a:cubicBezTo>
                        <a:cubicBezTo>
                          <a:pt x="4910241" y="1903475"/>
                          <a:pt x="4820838" y="1897066"/>
                          <a:pt x="5003584" y="2093131"/>
                        </a:cubicBezTo>
                        <a:cubicBezTo>
                          <a:pt x="5166837" y="2147612"/>
                          <a:pt x="4925687" y="2341538"/>
                          <a:pt x="5003584" y="2576295"/>
                        </a:cubicBezTo>
                        <a:cubicBezTo>
                          <a:pt x="5005439" y="2668061"/>
                          <a:pt x="4609239" y="2500831"/>
                          <a:pt x="4608021" y="2576295"/>
                        </a:cubicBezTo>
                        <a:cubicBezTo>
                          <a:pt x="4620863" y="2893984"/>
                          <a:pt x="4424635" y="2673676"/>
                          <a:pt x="4114923" y="2576295"/>
                        </a:cubicBezTo>
                        <a:cubicBezTo>
                          <a:pt x="4006017" y="2781395"/>
                          <a:pt x="3561692" y="2511006"/>
                          <a:pt x="3524288" y="2576295"/>
                        </a:cubicBezTo>
                        <a:cubicBezTo>
                          <a:pt x="3515930" y="2518257"/>
                          <a:pt x="2927395" y="2404937"/>
                          <a:pt x="2884885" y="2576295"/>
                        </a:cubicBezTo>
                        <a:cubicBezTo>
                          <a:pt x="2663909" y="2404596"/>
                          <a:pt x="2346811" y="2644080"/>
                          <a:pt x="2294251" y="2576295"/>
                        </a:cubicBezTo>
                        <a:cubicBezTo>
                          <a:pt x="2001082" y="2625933"/>
                          <a:pt x="2017669" y="2531677"/>
                          <a:pt x="1801152" y="2576295"/>
                        </a:cubicBezTo>
                        <a:cubicBezTo>
                          <a:pt x="1737753" y="2369170"/>
                          <a:pt x="1451594" y="2329716"/>
                          <a:pt x="1259285" y="2576295"/>
                        </a:cubicBezTo>
                        <a:cubicBezTo>
                          <a:pt x="1164745" y="2638745"/>
                          <a:pt x="652917" y="2519798"/>
                          <a:pt x="619883" y="2576295"/>
                        </a:cubicBezTo>
                        <a:cubicBezTo>
                          <a:pt x="498743" y="2914919"/>
                          <a:pt x="440948" y="2750139"/>
                          <a:pt x="126784" y="2576295"/>
                        </a:cubicBezTo>
                        <a:cubicBezTo>
                          <a:pt x="153291" y="2238115"/>
                          <a:pt x="406737" y="2317593"/>
                          <a:pt x="126784" y="2044814"/>
                        </a:cubicBezTo>
                        <a:cubicBezTo>
                          <a:pt x="-113099" y="1801507"/>
                          <a:pt x="400768" y="1706064"/>
                          <a:pt x="126784" y="1585808"/>
                        </a:cubicBezTo>
                        <a:cubicBezTo>
                          <a:pt x="-87152" y="1428180"/>
                          <a:pt x="54573" y="1248677"/>
                          <a:pt x="126784" y="1175118"/>
                        </a:cubicBezTo>
                        <a:cubicBezTo>
                          <a:pt x="192687" y="1116800"/>
                          <a:pt x="269247" y="877668"/>
                          <a:pt x="126784" y="764428"/>
                        </a:cubicBezTo>
                        <a:cubicBezTo>
                          <a:pt x="287167" y="567297"/>
                          <a:pt x="451629" y="106099"/>
                          <a:pt x="126784" y="160473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73BF44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E47D96A-2C90-8E75-2DF4-2FF07768CC8F}"/>
              </a:ext>
            </a:extLst>
          </p:cNvPr>
          <p:cNvSpPr/>
          <p:nvPr/>
        </p:nvSpPr>
        <p:spPr>
          <a:xfrm>
            <a:off x="761999" y="811516"/>
            <a:ext cx="10583602" cy="1175540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73BF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200" dirty="0">
                <a:solidFill>
                  <a:srgbClr val="4161AD"/>
                </a:solidFill>
                <a:latin typeface="Berlin Sans FB Demi" panose="020E0802020502020306" pitchFamily="34" charset="0"/>
              </a:rPr>
              <a:t>WE ARE </a:t>
            </a:r>
            <a:r>
              <a:rPr lang="en-US" sz="7200" dirty="0">
                <a:solidFill>
                  <a:srgbClr val="73BF44"/>
                </a:solidFill>
                <a:latin typeface="Berlin Sans FB Demi" panose="020E0802020502020306" pitchFamily="34" charset="0"/>
              </a:rPr>
              <a:t>HIRING…</a:t>
            </a:r>
          </a:p>
        </p:txBody>
      </p:sp>
      <p:pic>
        <p:nvPicPr>
          <p:cNvPr id="20" name="Picture 19" descr="Shape, arrow&#10;&#10;Description automatically generated">
            <a:extLst>
              <a:ext uri="{FF2B5EF4-FFF2-40B4-BE49-F238E27FC236}">
                <a16:creationId xmlns:a16="http://schemas.microsoft.com/office/drawing/2014/main" id="{CA7953A8-09B4-21A4-3AAB-3861A0BDDA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447" y="13074206"/>
            <a:ext cx="3362794" cy="3181794"/>
          </a:xfrm>
          <a:prstGeom prst="rect">
            <a:avLst/>
          </a:prstGeom>
        </p:spPr>
      </p:pic>
      <p:pic>
        <p:nvPicPr>
          <p:cNvPr id="26" name="Picture 25" descr="Logo&#10;&#10;Description automatically generated">
            <a:extLst>
              <a:ext uri="{FF2B5EF4-FFF2-40B4-BE49-F238E27FC236}">
                <a16:creationId xmlns:a16="http://schemas.microsoft.com/office/drawing/2014/main" id="{6F2B8C1E-34A0-7122-8934-3A2E26E613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29" t="23547" r="24943" b="34621"/>
          <a:stretch/>
        </p:blipFill>
        <p:spPr>
          <a:xfrm>
            <a:off x="0" y="6873010"/>
            <a:ext cx="3974609" cy="9034502"/>
          </a:xfrm>
          <a:prstGeom prst="rect">
            <a:avLst/>
          </a:prstGeom>
        </p:spPr>
      </p:pic>
      <p:pic>
        <p:nvPicPr>
          <p:cNvPr id="1026" name="Picture 2" descr="Tools - Free construction and tools icons">
            <a:extLst>
              <a:ext uri="{FF2B5EF4-FFF2-40B4-BE49-F238E27FC236}">
                <a16:creationId xmlns:a16="http://schemas.microsoft.com/office/drawing/2014/main" id="{1D8E7689-5AAC-792F-F064-ED3F9E413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18826">
            <a:off x="2623548" y="2017164"/>
            <a:ext cx="987344" cy="98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Engineer - Free people icons">
            <a:extLst>
              <a:ext uri="{FF2B5EF4-FFF2-40B4-BE49-F238E27FC236}">
                <a16:creationId xmlns:a16="http://schemas.microsoft.com/office/drawing/2014/main" id="{6E0BD53F-D550-DAC9-B56D-40B319E01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19349">
            <a:off x="912825" y="1690399"/>
            <a:ext cx="1498855" cy="1479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" name="Group 46">
            <a:extLst>
              <a:ext uri="{FF2B5EF4-FFF2-40B4-BE49-F238E27FC236}">
                <a16:creationId xmlns:a16="http://schemas.microsoft.com/office/drawing/2014/main" id="{3B6A9F0C-346F-D600-6B9B-70AA9869012F}"/>
              </a:ext>
            </a:extLst>
          </p:cNvPr>
          <p:cNvGrpSpPr/>
          <p:nvPr/>
        </p:nvGrpSpPr>
        <p:grpSpPr>
          <a:xfrm>
            <a:off x="7052905" y="6626794"/>
            <a:ext cx="3676244" cy="1875824"/>
            <a:chOff x="4549857" y="11052894"/>
            <a:chExt cx="3676244" cy="1875824"/>
          </a:xfrm>
        </p:grpSpPr>
        <p:sp>
          <p:nvSpPr>
            <p:cNvPr id="48" name="Right Triangle 47">
              <a:extLst>
                <a:ext uri="{FF2B5EF4-FFF2-40B4-BE49-F238E27FC236}">
                  <a16:creationId xmlns:a16="http://schemas.microsoft.com/office/drawing/2014/main" id="{76C30138-785D-C519-BE45-18F1690D4F54}"/>
                </a:ext>
              </a:extLst>
            </p:cNvPr>
            <p:cNvSpPr/>
            <p:nvPr/>
          </p:nvSpPr>
          <p:spPr>
            <a:xfrm rot="5700388">
              <a:off x="7159256" y="11901040"/>
              <a:ext cx="1238492" cy="816864"/>
            </a:xfrm>
            <a:prstGeom prst="rtTriangle">
              <a:avLst/>
            </a:prstGeom>
            <a:solidFill>
              <a:srgbClr val="73BF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ight Triangle 48">
              <a:extLst>
                <a:ext uri="{FF2B5EF4-FFF2-40B4-BE49-F238E27FC236}">
                  <a16:creationId xmlns:a16="http://schemas.microsoft.com/office/drawing/2014/main" id="{462FA6BF-9EB3-1CEB-6CB8-0A57B6C7DB79}"/>
                </a:ext>
              </a:extLst>
            </p:cNvPr>
            <p:cNvSpPr/>
            <p:nvPr/>
          </p:nvSpPr>
          <p:spPr>
            <a:xfrm rot="10006533">
              <a:off x="4775573" y="11986384"/>
              <a:ext cx="1238492" cy="816864"/>
            </a:xfrm>
            <a:custGeom>
              <a:avLst/>
              <a:gdLst>
                <a:gd name="connsiteX0" fmla="*/ 0 w 1238492"/>
                <a:gd name="connsiteY0" fmla="*/ 816864 h 816864"/>
                <a:gd name="connsiteX1" fmla="*/ 0 w 1238492"/>
                <a:gd name="connsiteY1" fmla="*/ 0 h 816864"/>
                <a:gd name="connsiteX2" fmla="*/ 1238492 w 1238492"/>
                <a:gd name="connsiteY2" fmla="*/ 816864 h 816864"/>
                <a:gd name="connsiteX3" fmla="*/ 0 w 1238492"/>
                <a:gd name="connsiteY3" fmla="*/ 816864 h 816864"/>
                <a:gd name="connsiteX0" fmla="*/ 493559 w 1238492"/>
                <a:gd name="connsiteY0" fmla="*/ 795084 h 816864"/>
                <a:gd name="connsiteX1" fmla="*/ 0 w 1238492"/>
                <a:gd name="connsiteY1" fmla="*/ 0 h 816864"/>
                <a:gd name="connsiteX2" fmla="*/ 1238492 w 1238492"/>
                <a:gd name="connsiteY2" fmla="*/ 816864 h 816864"/>
                <a:gd name="connsiteX3" fmla="*/ 493559 w 1238492"/>
                <a:gd name="connsiteY3" fmla="*/ 795084 h 816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8492" h="816864">
                  <a:moveTo>
                    <a:pt x="493559" y="795084"/>
                  </a:moveTo>
                  <a:lnTo>
                    <a:pt x="0" y="0"/>
                  </a:lnTo>
                  <a:lnTo>
                    <a:pt x="1238492" y="816864"/>
                  </a:lnTo>
                  <a:lnTo>
                    <a:pt x="493559" y="795084"/>
                  </a:lnTo>
                  <a:close/>
                </a:path>
              </a:pathLst>
            </a:custGeom>
            <a:solidFill>
              <a:srgbClr val="73BF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46D9369-7F61-DDA6-3616-83571F514C43}"/>
                </a:ext>
              </a:extLst>
            </p:cNvPr>
            <p:cNvSpPr/>
            <p:nvPr/>
          </p:nvSpPr>
          <p:spPr>
            <a:xfrm rot="21231686">
              <a:off x="4549857" y="11052894"/>
              <a:ext cx="3676244" cy="902208"/>
            </a:xfrm>
            <a:prstGeom prst="rect">
              <a:avLst/>
            </a:prstGeom>
            <a:solidFill>
              <a:srgbClr val="73BF44"/>
            </a:solidFill>
            <a:ln w="381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YÊU CẦU</a:t>
              </a:r>
            </a:p>
          </p:txBody>
        </p:sp>
      </p:grp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0D524591-29FB-1A11-17F3-976177E88B6B}"/>
              </a:ext>
            </a:extLst>
          </p:cNvPr>
          <p:cNvSpPr/>
          <p:nvPr/>
        </p:nvSpPr>
        <p:spPr>
          <a:xfrm>
            <a:off x="8769234" y="8240211"/>
            <a:ext cx="2682544" cy="630580"/>
          </a:xfrm>
          <a:prstGeom prst="roundRect">
            <a:avLst/>
          </a:prstGeom>
          <a:ln w="57150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6" name="Picture 12" descr="Free Icon | Search">
            <a:extLst>
              <a:ext uri="{FF2B5EF4-FFF2-40B4-BE49-F238E27FC236}">
                <a16:creationId xmlns:a16="http://schemas.microsoft.com/office/drawing/2014/main" id="{8754A80F-969C-A049-B9C5-884437C11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5511" y="920777"/>
            <a:ext cx="970778" cy="985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Rectangle: Folded Corner 60">
            <a:extLst>
              <a:ext uri="{FF2B5EF4-FFF2-40B4-BE49-F238E27FC236}">
                <a16:creationId xmlns:a16="http://schemas.microsoft.com/office/drawing/2014/main" id="{332A516F-5C20-288C-C214-D5669D6E5BBB}"/>
              </a:ext>
            </a:extLst>
          </p:cNvPr>
          <p:cNvSpPr/>
          <p:nvPr/>
        </p:nvSpPr>
        <p:spPr>
          <a:xfrm>
            <a:off x="4498109" y="12350073"/>
            <a:ext cx="6268739" cy="3318224"/>
          </a:xfrm>
          <a:prstGeom prst="foldedCorner">
            <a:avLst/>
          </a:prstGeom>
          <a:solidFill>
            <a:schemeClr val="bg1"/>
          </a:solidFill>
          <a:ln w="7620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60" name="Picture 59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4ACAE17B-F7A7-272D-8564-ECCE0F51DCB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66"/>
          <a:stretch/>
        </p:blipFill>
        <p:spPr>
          <a:xfrm>
            <a:off x="3580273" y="12286538"/>
            <a:ext cx="1798506" cy="2763776"/>
          </a:xfrm>
          <a:prstGeom prst="rect">
            <a:avLst/>
          </a:prstGeom>
        </p:spPr>
      </p:pic>
      <p:sp>
        <p:nvSpPr>
          <p:cNvPr id="62" name="Arrow: Curved Down 61">
            <a:extLst>
              <a:ext uri="{FF2B5EF4-FFF2-40B4-BE49-F238E27FC236}">
                <a16:creationId xmlns:a16="http://schemas.microsoft.com/office/drawing/2014/main" id="{C09EC4E0-4F65-9F91-AC53-0D5DE9A9B7C0}"/>
              </a:ext>
            </a:extLst>
          </p:cNvPr>
          <p:cNvSpPr/>
          <p:nvPr/>
        </p:nvSpPr>
        <p:spPr>
          <a:xfrm rot="4307292">
            <a:off x="8936185" y="10385105"/>
            <a:ext cx="3504524" cy="2172883"/>
          </a:xfrm>
          <a:custGeom>
            <a:avLst/>
            <a:gdLst>
              <a:gd name="connsiteX0" fmla="*/ 1917395 w 2371365"/>
              <a:gd name="connsiteY0" fmla="*/ 1815882 h 1815882"/>
              <a:gd name="connsiteX1" fmla="*/ 1436585 w 2371365"/>
              <a:gd name="connsiteY1" fmla="*/ 1361912 h 1815882"/>
              <a:gd name="connsiteX2" fmla="*/ 1663570 w 2371365"/>
              <a:gd name="connsiteY2" fmla="*/ 1361912 h 1815882"/>
              <a:gd name="connsiteX3" fmla="*/ 845204 w 2371365"/>
              <a:gd name="connsiteY3" fmla="*/ 1 h 1815882"/>
              <a:gd name="connsiteX4" fmla="*/ 1299175 w 2371365"/>
              <a:gd name="connsiteY4" fmla="*/ 0 h 1815882"/>
              <a:gd name="connsiteX5" fmla="*/ 2117541 w 2371365"/>
              <a:gd name="connsiteY5" fmla="*/ 1361911 h 1815882"/>
              <a:gd name="connsiteX6" fmla="*/ 2344526 w 2371365"/>
              <a:gd name="connsiteY6" fmla="*/ 1361912 h 1815882"/>
              <a:gd name="connsiteX7" fmla="*/ 1917395 w 2371365"/>
              <a:gd name="connsiteY7" fmla="*/ 1815882 h 1815882"/>
              <a:gd name="connsiteX0" fmla="*/ 1072190 w 2371365"/>
              <a:gd name="connsiteY0" fmla="*/ 66708 h 1815882"/>
              <a:gd name="connsiteX1" fmla="*/ 453970 w 2371365"/>
              <a:gd name="connsiteY1" fmla="*/ 1815882 h 1815882"/>
              <a:gd name="connsiteX2" fmla="*/ 0 w 2371365"/>
              <a:gd name="connsiteY2" fmla="*/ 1815882 h 1815882"/>
              <a:gd name="connsiteX3" fmla="*/ 98329 w 2371365"/>
              <a:gd name="connsiteY3" fmla="*/ 965824 h 1815882"/>
              <a:gd name="connsiteX4" fmla="*/ 1072191 w 2371365"/>
              <a:gd name="connsiteY4" fmla="*/ 66709 h 1815882"/>
              <a:gd name="connsiteX5" fmla="*/ 1072190 w 2371365"/>
              <a:gd name="connsiteY5" fmla="*/ 66708 h 1815882"/>
              <a:gd name="connsiteX0" fmla="*/ 1072190 w 2371365"/>
              <a:gd name="connsiteY0" fmla="*/ 66708 h 1815882"/>
              <a:gd name="connsiteX1" fmla="*/ 453970 w 2371365"/>
              <a:gd name="connsiteY1" fmla="*/ 1815882 h 1815882"/>
              <a:gd name="connsiteX2" fmla="*/ 0 w 2371365"/>
              <a:gd name="connsiteY2" fmla="*/ 1815882 h 1815882"/>
              <a:gd name="connsiteX3" fmla="*/ 845205 w 2371365"/>
              <a:gd name="connsiteY3" fmla="*/ 0 h 1815882"/>
              <a:gd name="connsiteX4" fmla="*/ 1299175 w 2371365"/>
              <a:gd name="connsiteY4" fmla="*/ 0 h 1815882"/>
              <a:gd name="connsiteX5" fmla="*/ 2117541 w 2371365"/>
              <a:gd name="connsiteY5" fmla="*/ 1361911 h 1815882"/>
              <a:gd name="connsiteX6" fmla="*/ 2344526 w 2371365"/>
              <a:gd name="connsiteY6" fmla="*/ 1361912 h 1815882"/>
              <a:gd name="connsiteX7" fmla="*/ 1917395 w 2371365"/>
              <a:gd name="connsiteY7" fmla="*/ 1815882 h 1815882"/>
              <a:gd name="connsiteX8" fmla="*/ 1436585 w 2371365"/>
              <a:gd name="connsiteY8" fmla="*/ 1361912 h 1815882"/>
              <a:gd name="connsiteX9" fmla="*/ 1663570 w 2371365"/>
              <a:gd name="connsiteY9" fmla="*/ 1361912 h 1815882"/>
              <a:gd name="connsiteX10" fmla="*/ 845204 w 2371365"/>
              <a:gd name="connsiteY10" fmla="*/ 1 h 1815882"/>
              <a:gd name="connsiteX0" fmla="*/ 2458815 w 2885946"/>
              <a:gd name="connsiteY0" fmla="*/ 1816084 h 1816084"/>
              <a:gd name="connsiteX1" fmla="*/ 1978005 w 2885946"/>
              <a:gd name="connsiteY1" fmla="*/ 1362114 h 1816084"/>
              <a:gd name="connsiteX2" fmla="*/ 2204990 w 2885946"/>
              <a:gd name="connsiteY2" fmla="*/ 1362114 h 1816084"/>
              <a:gd name="connsiteX3" fmla="*/ 1386624 w 2885946"/>
              <a:gd name="connsiteY3" fmla="*/ 203 h 1816084"/>
              <a:gd name="connsiteX4" fmla="*/ 1840595 w 2885946"/>
              <a:gd name="connsiteY4" fmla="*/ 202 h 1816084"/>
              <a:gd name="connsiteX5" fmla="*/ 2658961 w 2885946"/>
              <a:gd name="connsiteY5" fmla="*/ 1362113 h 1816084"/>
              <a:gd name="connsiteX6" fmla="*/ 2885946 w 2885946"/>
              <a:gd name="connsiteY6" fmla="*/ 1362114 h 1816084"/>
              <a:gd name="connsiteX7" fmla="*/ 2458815 w 2885946"/>
              <a:gd name="connsiteY7" fmla="*/ 1816084 h 1816084"/>
              <a:gd name="connsiteX0" fmla="*/ 1613610 w 2885946"/>
              <a:gd name="connsiteY0" fmla="*/ 66910 h 1816084"/>
              <a:gd name="connsiteX1" fmla="*/ 995390 w 2885946"/>
              <a:gd name="connsiteY1" fmla="*/ 1816084 h 1816084"/>
              <a:gd name="connsiteX2" fmla="*/ 541420 w 2885946"/>
              <a:gd name="connsiteY2" fmla="*/ 1816084 h 1816084"/>
              <a:gd name="connsiteX3" fmla="*/ 639749 w 2885946"/>
              <a:gd name="connsiteY3" fmla="*/ 966026 h 1816084"/>
              <a:gd name="connsiteX4" fmla="*/ 1613611 w 2885946"/>
              <a:gd name="connsiteY4" fmla="*/ 66911 h 1816084"/>
              <a:gd name="connsiteX5" fmla="*/ 1613610 w 2885946"/>
              <a:gd name="connsiteY5" fmla="*/ 66910 h 1816084"/>
              <a:gd name="connsiteX0" fmla="*/ 1613610 w 2885946"/>
              <a:gd name="connsiteY0" fmla="*/ 66910 h 1816084"/>
              <a:gd name="connsiteX1" fmla="*/ 995390 w 2885946"/>
              <a:gd name="connsiteY1" fmla="*/ 1816084 h 1816084"/>
              <a:gd name="connsiteX2" fmla="*/ 0 w 2885946"/>
              <a:gd name="connsiteY2" fmla="*/ 1500434 h 1816084"/>
              <a:gd name="connsiteX3" fmla="*/ 1386625 w 2885946"/>
              <a:gd name="connsiteY3" fmla="*/ 202 h 1816084"/>
              <a:gd name="connsiteX4" fmla="*/ 1840595 w 2885946"/>
              <a:gd name="connsiteY4" fmla="*/ 202 h 1816084"/>
              <a:gd name="connsiteX5" fmla="*/ 2658961 w 2885946"/>
              <a:gd name="connsiteY5" fmla="*/ 1362113 h 1816084"/>
              <a:gd name="connsiteX6" fmla="*/ 2885946 w 2885946"/>
              <a:gd name="connsiteY6" fmla="*/ 1362114 h 1816084"/>
              <a:gd name="connsiteX7" fmla="*/ 2458815 w 2885946"/>
              <a:gd name="connsiteY7" fmla="*/ 1816084 h 1816084"/>
              <a:gd name="connsiteX8" fmla="*/ 1978005 w 2885946"/>
              <a:gd name="connsiteY8" fmla="*/ 1362114 h 1816084"/>
              <a:gd name="connsiteX9" fmla="*/ 2204990 w 2885946"/>
              <a:gd name="connsiteY9" fmla="*/ 1362114 h 1816084"/>
              <a:gd name="connsiteX10" fmla="*/ 1386624 w 2885946"/>
              <a:gd name="connsiteY10" fmla="*/ 203 h 1816084"/>
              <a:gd name="connsiteX0" fmla="*/ 2458815 w 2885946"/>
              <a:gd name="connsiteY0" fmla="*/ 1816084 h 2007479"/>
              <a:gd name="connsiteX1" fmla="*/ 1978005 w 2885946"/>
              <a:gd name="connsiteY1" fmla="*/ 1362114 h 2007479"/>
              <a:gd name="connsiteX2" fmla="*/ 2204990 w 2885946"/>
              <a:gd name="connsiteY2" fmla="*/ 1362114 h 2007479"/>
              <a:gd name="connsiteX3" fmla="*/ 1386624 w 2885946"/>
              <a:gd name="connsiteY3" fmla="*/ 203 h 2007479"/>
              <a:gd name="connsiteX4" fmla="*/ 1840595 w 2885946"/>
              <a:gd name="connsiteY4" fmla="*/ 202 h 2007479"/>
              <a:gd name="connsiteX5" fmla="*/ 2658961 w 2885946"/>
              <a:gd name="connsiteY5" fmla="*/ 1362113 h 2007479"/>
              <a:gd name="connsiteX6" fmla="*/ 2885946 w 2885946"/>
              <a:gd name="connsiteY6" fmla="*/ 1362114 h 2007479"/>
              <a:gd name="connsiteX7" fmla="*/ 2458815 w 2885946"/>
              <a:gd name="connsiteY7" fmla="*/ 1816084 h 2007479"/>
              <a:gd name="connsiteX0" fmla="*/ 1613610 w 2885946"/>
              <a:gd name="connsiteY0" fmla="*/ 66910 h 2007479"/>
              <a:gd name="connsiteX1" fmla="*/ 995390 w 2885946"/>
              <a:gd name="connsiteY1" fmla="*/ 1816084 h 2007479"/>
              <a:gd name="connsiteX2" fmla="*/ 541420 w 2885946"/>
              <a:gd name="connsiteY2" fmla="*/ 1816084 h 2007479"/>
              <a:gd name="connsiteX3" fmla="*/ 639749 w 2885946"/>
              <a:gd name="connsiteY3" fmla="*/ 966026 h 2007479"/>
              <a:gd name="connsiteX4" fmla="*/ 1613611 w 2885946"/>
              <a:gd name="connsiteY4" fmla="*/ 66911 h 2007479"/>
              <a:gd name="connsiteX5" fmla="*/ 1613610 w 2885946"/>
              <a:gd name="connsiteY5" fmla="*/ 66910 h 2007479"/>
              <a:gd name="connsiteX0" fmla="*/ 1613610 w 2885946"/>
              <a:gd name="connsiteY0" fmla="*/ 66910 h 2007479"/>
              <a:gd name="connsiteX1" fmla="*/ 805480 w 2885946"/>
              <a:gd name="connsiteY1" fmla="*/ 2007479 h 2007479"/>
              <a:gd name="connsiteX2" fmla="*/ 0 w 2885946"/>
              <a:gd name="connsiteY2" fmla="*/ 1500434 h 2007479"/>
              <a:gd name="connsiteX3" fmla="*/ 1386625 w 2885946"/>
              <a:gd name="connsiteY3" fmla="*/ 202 h 2007479"/>
              <a:gd name="connsiteX4" fmla="*/ 1840595 w 2885946"/>
              <a:gd name="connsiteY4" fmla="*/ 202 h 2007479"/>
              <a:gd name="connsiteX5" fmla="*/ 2658961 w 2885946"/>
              <a:gd name="connsiteY5" fmla="*/ 1362113 h 2007479"/>
              <a:gd name="connsiteX6" fmla="*/ 2885946 w 2885946"/>
              <a:gd name="connsiteY6" fmla="*/ 1362114 h 2007479"/>
              <a:gd name="connsiteX7" fmla="*/ 2458815 w 2885946"/>
              <a:gd name="connsiteY7" fmla="*/ 1816084 h 2007479"/>
              <a:gd name="connsiteX8" fmla="*/ 1978005 w 2885946"/>
              <a:gd name="connsiteY8" fmla="*/ 1362114 h 2007479"/>
              <a:gd name="connsiteX9" fmla="*/ 2204990 w 2885946"/>
              <a:gd name="connsiteY9" fmla="*/ 1362114 h 2007479"/>
              <a:gd name="connsiteX10" fmla="*/ 1386624 w 2885946"/>
              <a:gd name="connsiteY10" fmla="*/ 203 h 2007479"/>
              <a:gd name="connsiteX0" fmla="*/ 2458815 w 2885946"/>
              <a:gd name="connsiteY0" fmla="*/ 1816084 h 2007479"/>
              <a:gd name="connsiteX1" fmla="*/ 1978005 w 2885946"/>
              <a:gd name="connsiteY1" fmla="*/ 1362114 h 2007479"/>
              <a:gd name="connsiteX2" fmla="*/ 2204990 w 2885946"/>
              <a:gd name="connsiteY2" fmla="*/ 1362114 h 2007479"/>
              <a:gd name="connsiteX3" fmla="*/ 1386624 w 2885946"/>
              <a:gd name="connsiteY3" fmla="*/ 203 h 2007479"/>
              <a:gd name="connsiteX4" fmla="*/ 1840595 w 2885946"/>
              <a:gd name="connsiteY4" fmla="*/ 202 h 2007479"/>
              <a:gd name="connsiteX5" fmla="*/ 2658961 w 2885946"/>
              <a:gd name="connsiteY5" fmla="*/ 1362113 h 2007479"/>
              <a:gd name="connsiteX6" fmla="*/ 2885946 w 2885946"/>
              <a:gd name="connsiteY6" fmla="*/ 1362114 h 2007479"/>
              <a:gd name="connsiteX7" fmla="*/ 2458815 w 2885946"/>
              <a:gd name="connsiteY7" fmla="*/ 1816084 h 2007479"/>
              <a:gd name="connsiteX0" fmla="*/ 1613610 w 2885946"/>
              <a:gd name="connsiteY0" fmla="*/ 66910 h 2007479"/>
              <a:gd name="connsiteX1" fmla="*/ 995390 w 2885946"/>
              <a:gd name="connsiteY1" fmla="*/ 1816084 h 2007479"/>
              <a:gd name="connsiteX2" fmla="*/ 63922 w 2885946"/>
              <a:gd name="connsiteY2" fmla="*/ 1595512 h 2007479"/>
              <a:gd name="connsiteX3" fmla="*/ 639749 w 2885946"/>
              <a:gd name="connsiteY3" fmla="*/ 966026 h 2007479"/>
              <a:gd name="connsiteX4" fmla="*/ 1613611 w 2885946"/>
              <a:gd name="connsiteY4" fmla="*/ 66911 h 2007479"/>
              <a:gd name="connsiteX5" fmla="*/ 1613610 w 2885946"/>
              <a:gd name="connsiteY5" fmla="*/ 66910 h 2007479"/>
              <a:gd name="connsiteX0" fmla="*/ 1613610 w 2885946"/>
              <a:gd name="connsiteY0" fmla="*/ 66910 h 2007479"/>
              <a:gd name="connsiteX1" fmla="*/ 805480 w 2885946"/>
              <a:gd name="connsiteY1" fmla="*/ 2007479 h 2007479"/>
              <a:gd name="connsiteX2" fmla="*/ 0 w 2885946"/>
              <a:gd name="connsiteY2" fmla="*/ 1500434 h 2007479"/>
              <a:gd name="connsiteX3" fmla="*/ 1386625 w 2885946"/>
              <a:gd name="connsiteY3" fmla="*/ 202 h 2007479"/>
              <a:gd name="connsiteX4" fmla="*/ 1840595 w 2885946"/>
              <a:gd name="connsiteY4" fmla="*/ 202 h 2007479"/>
              <a:gd name="connsiteX5" fmla="*/ 2658961 w 2885946"/>
              <a:gd name="connsiteY5" fmla="*/ 1362113 h 2007479"/>
              <a:gd name="connsiteX6" fmla="*/ 2885946 w 2885946"/>
              <a:gd name="connsiteY6" fmla="*/ 1362114 h 2007479"/>
              <a:gd name="connsiteX7" fmla="*/ 2458815 w 2885946"/>
              <a:gd name="connsiteY7" fmla="*/ 1816084 h 2007479"/>
              <a:gd name="connsiteX8" fmla="*/ 1978005 w 2885946"/>
              <a:gd name="connsiteY8" fmla="*/ 1362114 h 2007479"/>
              <a:gd name="connsiteX9" fmla="*/ 2204990 w 2885946"/>
              <a:gd name="connsiteY9" fmla="*/ 1362114 h 2007479"/>
              <a:gd name="connsiteX10" fmla="*/ 1386624 w 2885946"/>
              <a:gd name="connsiteY10" fmla="*/ 203 h 2007479"/>
              <a:gd name="connsiteX0" fmla="*/ 2458815 w 2885946"/>
              <a:gd name="connsiteY0" fmla="*/ 1880966 h 2072361"/>
              <a:gd name="connsiteX1" fmla="*/ 1978005 w 2885946"/>
              <a:gd name="connsiteY1" fmla="*/ 1426996 h 2072361"/>
              <a:gd name="connsiteX2" fmla="*/ 2204990 w 2885946"/>
              <a:gd name="connsiteY2" fmla="*/ 1426996 h 2072361"/>
              <a:gd name="connsiteX3" fmla="*/ 1386624 w 2885946"/>
              <a:gd name="connsiteY3" fmla="*/ 65085 h 2072361"/>
              <a:gd name="connsiteX4" fmla="*/ 1840595 w 2885946"/>
              <a:gd name="connsiteY4" fmla="*/ 65084 h 2072361"/>
              <a:gd name="connsiteX5" fmla="*/ 2658961 w 2885946"/>
              <a:gd name="connsiteY5" fmla="*/ 1426995 h 2072361"/>
              <a:gd name="connsiteX6" fmla="*/ 2885946 w 2885946"/>
              <a:gd name="connsiteY6" fmla="*/ 1426996 h 2072361"/>
              <a:gd name="connsiteX7" fmla="*/ 2458815 w 2885946"/>
              <a:gd name="connsiteY7" fmla="*/ 1880966 h 2072361"/>
              <a:gd name="connsiteX0" fmla="*/ 1613610 w 2885946"/>
              <a:gd name="connsiteY0" fmla="*/ 131792 h 2072361"/>
              <a:gd name="connsiteX1" fmla="*/ 995390 w 2885946"/>
              <a:gd name="connsiteY1" fmla="*/ 1880966 h 2072361"/>
              <a:gd name="connsiteX2" fmla="*/ 63922 w 2885946"/>
              <a:gd name="connsiteY2" fmla="*/ 1660394 h 2072361"/>
              <a:gd name="connsiteX3" fmla="*/ 136261 w 2885946"/>
              <a:gd name="connsiteY3" fmla="*/ 664268 h 2072361"/>
              <a:gd name="connsiteX4" fmla="*/ 1613611 w 2885946"/>
              <a:gd name="connsiteY4" fmla="*/ 131793 h 2072361"/>
              <a:gd name="connsiteX5" fmla="*/ 1613610 w 2885946"/>
              <a:gd name="connsiteY5" fmla="*/ 131792 h 2072361"/>
              <a:gd name="connsiteX0" fmla="*/ 1613610 w 2885946"/>
              <a:gd name="connsiteY0" fmla="*/ 131792 h 2072361"/>
              <a:gd name="connsiteX1" fmla="*/ 805480 w 2885946"/>
              <a:gd name="connsiteY1" fmla="*/ 2072361 h 2072361"/>
              <a:gd name="connsiteX2" fmla="*/ 0 w 2885946"/>
              <a:gd name="connsiteY2" fmla="*/ 1565316 h 2072361"/>
              <a:gd name="connsiteX3" fmla="*/ 1386625 w 2885946"/>
              <a:gd name="connsiteY3" fmla="*/ 65084 h 2072361"/>
              <a:gd name="connsiteX4" fmla="*/ 1840595 w 2885946"/>
              <a:gd name="connsiteY4" fmla="*/ 65084 h 2072361"/>
              <a:gd name="connsiteX5" fmla="*/ 2658961 w 2885946"/>
              <a:gd name="connsiteY5" fmla="*/ 1426995 h 2072361"/>
              <a:gd name="connsiteX6" fmla="*/ 2885946 w 2885946"/>
              <a:gd name="connsiteY6" fmla="*/ 1426996 h 2072361"/>
              <a:gd name="connsiteX7" fmla="*/ 2458815 w 2885946"/>
              <a:gd name="connsiteY7" fmla="*/ 1880966 h 2072361"/>
              <a:gd name="connsiteX8" fmla="*/ 1978005 w 2885946"/>
              <a:gd name="connsiteY8" fmla="*/ 1426996 h 2072361"/>
              <a:gd name="connsiteX9" fmla="*/ 2204990 w 2885946"/>
              <a:gd name="connsiteY9" fmla="*/ 1426996 h 2072361"/>
              <a:gd name="connsiteX10" fmla="*/ 1386624 w 2885946"/>
              <a:gd name="connsiteY10" fmla="*/ 65085 h 2072361"/>
              <a:gd name="connsiteX0" fmla="*/ 2458815 w 2885946"/>
              <a:gd name="connsiteY0" fmla="*/ 1880966 h 2072361"/>
              <a:gd name="connsiteX1" fmla="*/ 1978005 w 2885946"/>
              <a:gd name="connsiteY1" fmla="*/ 1426996 h 2072361"/>
              <a:gd name="connsiteX2" fmla="*/ 2204990 w 2885946"/>
              <a:gd name="connsiteY2" fmla="*/ 1426996 h 2072361"/>
              <a:gd name="connsiteX3" fmla="*/ 1386624 w 2885946"/>
              <a:gd name="connsiteY3" fmla="*/ 65085 h 2072361"/>
              <a:gd name="connsiteX4" fmla="*/ 1840595 w 2885946"/>
              <a:gd name="connsiteY4" fmla="*/ 65084 h 2072361"/>
              <a:gd name="connsiteX5" fmla="*/ 2658961 w 2885946"/>
              <a:gd name="connsiteY5" fmla="*/ 1426995 h 2072361"/>
              <a:gd name="connsiteX6" fmla="*/ 2885946 w 2885946"/>
              <a:gd name="connsiteY6" fmla="*/ 1426996 h 2072361"/>
              <a:gd name="connsiteX7" fmla="*/ 2458815 w 2885946"/>
              <a:gd name="connsiteY7" fmla="*/ 1880966 h 2072361"/>
              <a:gd name="connsiteX0" fmla="*/ 1613610 w 2885946"/>
              <a:gd name="connsiteY0" fmla="*/ 131792 h 2072361"/>
              <a:gd name="connsiteX1" fmla="*/ 504464 w 2885946"/>
              <a:gd name="connsiteY1" fmla="*/ 1476146 h 2072361"/>
              <a:gd name="connsiteX2" fmla="*/ 63922 w 2885946"/>
              <a:gd name="connsiteY2" fmla="*/ 1660394 h 2072361"/>
              <a:gd name="connsiteX3" fmla="*/ 136261 w 2885946"/>
              <a:gd name="connsiteY3" fmla="*/ 664268 h 2072361"/>
              <a:gd name="connsiteX4" fmla="*/ 1613611 w 2885946"/>
              <a:gd name="connsiteY4" fmla="*/ 131793 h 2072361"/>
              <a:gd name="connsiteX5" fmla="*/ 1613610 w 2885946"/>
              <a:gd name="connsiteY5" fmla="*/ 131792 h 2072361"/>
              <a:gd name="connsiteX0" fmla="*/ 1613610 w 2885946"/>
              <a:gd name="connsiteY0" fmla="*/ 131792 h 2072361"/>
              <a:gd name="connsiteX1" fmla="*/ 805480 w 2885946"/>
              <a:gd name="connsiteY1" fmla="*/ 2072361 h 2072361"/>
              <a:gd name="connsiteX2" fmla="*/ 0 w 2885946"/>
              <a:gd name="connsiteY2" fmla="*/ 1565316 h 2072361"/>
              <a:gd name="connsiteX3" fmla="*/ 1386625 w 2885946"/>
              <a:gd name="connsiteY3" fmla="*/ 65084 h 2072361"/>
              <a:gd name="connsiteX4" fmla="*/ 1840595 w 2885946"/>
              <a:gd name="connsiteY4" fmla="*/ 65084 h 2072361"/>
              <a:gd name="connsiteX5" fmla="*/ 2658961 w 2885946"/>
              <a:gd name="connsiteY5" fmla="*/ 1426995 h 2072361"/>
              <a:gd name="connsiteX6" fmla="*/ 2885946 w 2885946"/>
              <a:gd name="connsiteY6" fmla="*/ 1426996 h 2072361"/>
              <a:gd name="connsiteX7" fmla="*/ 2458815 w 2885946"/>
              <a:gd name="connsiteY7" fmla="*/ 1880966 h 2072361"/>
              <a:gd name="connsiteX8" fmla="*/ 1978005 w 2885946"/>
              <a:gd name="connsiteY8" fmla="*/ 1426996 h 2072361"/>
              <a:gd name="connsiteX9" fmla="*/ 2204990 w 2885946"/>
              <a:gd name="connsiteY9" fmla="*/ 1426996 h 2072361"/>
              <a:gd name="connsiteX10" fmla="*/ 1386624 w 2885946"/>
              <a:gd name="connsiteY10" fmla="*/ 65085 h 2072361"/>
              <a:gd name="connsiteX0" fmla="*/ 2564659 w 2991790"/>
              <a:gd name="connsiteY0" fmla="*/ 1880966 h 2237967"/>
              <a:gd name="connsiteX1" fmla="*/ 2083849 w 2991790"/>
              <a:gd name="connsiteY1" fmla="*/ 1426996 h 2237967"/>
              <a:gd name="connsiteX2" fmla="*/ 2310834 w 2991790"/>
              <a:gd name="connsiteY2" fmla="*/ 1426996 h 2237967"/>
              <a:gd name="connsiteX3" fmla="*/ 1492468 w 2991790"/>
              <a:gd name="connsiteY3" fmla="*/ 65085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0" fmla="*/ 1719454 w 2991790"/>
              <a:gd name="connsiteY0" fmla="*/ 131792 h 2237967"/>
              <a:gd name="connsiteX1" fmla="*/ 0 w 2991790"/>
              <a:gd name="connsiteY1" fmla="*/ 2237967 h 2237967"/>
              <a:gd name="connsiteX2" fmla="*/ 169766 w 2991790"/>
              <a:gd name="connsiteY2" fmla="*/ 1660394 h 2237967"/>
              <a:gd name="connsiteX3" fmla="*/ 242105 w 2991790"/>
              <a:gd name="connsiteY3" fmla="*/ 664268 h 2237967"/>
              <a:gd name="connsiteX4" fmla="*/ 1719455 w 2991790"/>
              <a:gd name="connsiteY4" fmla="*/ 131793 h 2237967"/>
              <a:gd name="connsiteX5" fmla="*/ 1719454 w 2991790"/>
              <a:gd name="connsiteY5" fmla="*/ 131792 h 2237967"/>
              <a:gd name="connsiteX0" fmla="*/ 1719454 w 2991790"/>
              <a:gd name="connsiteY0" fmla="*/ 131792 h 2237967"/>
              <a:gd name="connsiteX1" fmla="*/ 911324 w 2991790"/>
              <a:gd name="connsiteY1" fmla="*/ 2072361 h 2237967"/>
              <a:gd name="connsiteX2" fmla="*/ 105844 w 2991790"/>
              <a:gd name="connsiteY2" fmla="*/ 1565316 h 2237967"/>
              <a:gd name="connsiteX3" fmla="*/ 1492469 w 2991790"/>
              <a:gd name="connsiteY3" fmla="*/ 65084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8" fmla="*/ 2083849 w 2991790"/>
              <a:gd name="connsiteY8" fmla="*/ 1426996 h 2237967"/>
              <a:gd name="connsiteX9" fmla="*/ 2310834 w 2991790"/>
              <a:gd name="connsiteY9" fmla="*/ 1426996 h 2237967"/>
              <a:gd name="connsiteX10" fmla="*/ 1492468 w 2991790"/>
              <a:gd name="connsiteY10" fmla="*/ 65085 h 2237967"/>
              <a:gd name="connsiteX0" fmla="*/ 2564659 w 2991790"/>
              <a:gd name="connsiteY0" fmla="*/ 1880966 h 2237967"/>
              <a:gd name="connsiteX1" fmla="*/ 2083849 w 2991790"/>
              <a:gd name="connsiteY1" fmla="*/ 1426996 h 2237967"/>
              <a:gd name="connsiteX2" fmla="*/ 2310834 w 2991790"/>
              <a:gd name="connsiteY2" fmla="*/ 1426996 h 2237967"/>
              <a:gd name="connsiteX3" fmla="*/ 1492468 w 2991790"/>
              <a:gd name="connsiteY3" fmla="*/ 65085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0" fmla="*/ 1719454 w 2991790"/>
              <a:gd name="connsiteY0" fmla="*/ 131792 h 2237967"/>
              <a:gd name="connsiteX1" fmla="*/ 0 w 2991790"/>
              <a:gd name="connsiteY1" fmla="*/ 2237967 h 2237967"/>
              <a:gd name="connsiteX2" fmla="*/ 169766 w 2991790"/>
              <a:gd name="connsiteY2" fmla="*/ 1660394 h 2237967"/>
              <a:gd name="connsiteX3" fmla="*/ 242105 w 2991790"/>
              <a:gd name="connsiteY3" fmla="*/ 664268 h 2237967"/>
              <a:gd name="connsiteX4" fmla="*/ 1719455 w 2991790"/>
              <a:gd name="connsiteY4" fmla="*/ 131793 h 2237967"/>
              <a:gd name="connsiteX5" fmla="*/ 1719454 w 2991790"/>
              <a:gd name="connsiteY5" fmla="*/ 131792 h 2237967"/>
              <a:gd name="connsiteX0" fmla="*/ 1719454 w 2991790"/>
              <a:gd name="connsiteY0" fmla="*/ 131792 h 2237967"/>
              <a:gd name="connsiteX1" fmla="*/ 911324 w 2991790"/>
              <a:gd name="connsiteY1" fmla="*/ 2072361 h 2237967"/>
              <a:gd name="connsiteX2" fmla="*/ 658341 w 2991790"/>
              <a:gd name="connsiteY2" fmla="*/ 1461482 h 2237967"/>
              <a:gd name="connsiteX3" fmla="*/ 1492469 w 2991790"/>
              <a:gd name="connsiteY3" fmla="*/ 65084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8" fmla="*/ 2083849 w 2991790"/>
              <a:gd name="connsiteY8" fmla="*/ 1426996 h 2237967"/>
              <a:gd name="connsiteX9" fmla="*/ 2310834 w 2991790"/>
              <a:gd name="connsiteY9" fmla="*/ 1426996 h 2237967"/>
              <a:gd name="connsiteX10" fmla="*/ 1492468 w 2991790"/>
              <a:gd name="connsiteY10" fmla="*/ 65085 h 2237967"/>
              <a:gd name="connsiteX0" fmla="*/ 2564659 w 2991790"/>
              <a:gd name="connsiteY0" fmla="*/ 1880966 h 2237967"/>
              <a:gd name="connsiteX1" fmla="*/ 2083849 w 2991790"/>
              <a:gd name="connsiteY1" fmla="*/ 1426996 h 2237967"/>
              <a:gd name="connsiteX2" fmla="*/ 2310834 w 2991790"/>
              <a:gd name="connsiteY2" fmla="*/ 1426996 h 2237967"/>
              <a:gd name="connsiteX3" fmla="*/ 1492468 w 2991790"/>
              <a:gd name="connsiteY3" fmla="*/ 65085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0" fmla="*/ 1719454 w 2991790"/>
              <a:gd name="connsiteY0" fmla="*/ 131792 h 2237967"/>
              <a:gd name="connsiteX1" fmla="*/ 0 w 2991790"/>
              <a:gd name="connsiteY1" fmla="*/ 2237967 h 2237967"/>
              <a:gd name="connsiteX2" fmla="*/ 169766 w 2991790"/>
              <a:gd name="connsiteY2" fmla="*/ 1660394 h 2237967"/>
              <a:gd name="connsiteX3" fmla="*/ 242105 w 2991790"/>
              <a:gd name="connsiteY3" fmla="*/ 664268 h 2237967"/>
              <a:gd name="connsiteX4" fmla="*/ 1719455 w 2991790"/>
              <a:gd name="connsiteY4" fmla="*/ 131793 h 2237967"/>
              <a:gd name="connsiteX5" fmla="*/ 1719454 w 2991790"/>
              <a:gd name="connsiteY5" fmla="*/ 131792 h 2237967"/>
              <a:gd name="connsiteX0" fmla="*/ 1719454 w 2991790"/>
              <a:gd name="connsiteY0" fmla="*/ 131792 h 2237967"/>
              <a:gd name="connsiteX1" fmla="*/ 911324 w 2991790"/>
              <a:gd name="connsiteY1" fmla="*/ 2072361 h 2237967"/>
              <a:gd name="connsiteX2" fmla="*/ 14772 w 2991790"/>
              <a:gd name="connsiteY2" fmla="*/ 1842122 h 2237967"/>
              <a:gd name="connsiteX3" fmla="*/ 1492469 w 2991790"/>
              <a:gd name="connsiteY3" fmla="*/ 65084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8" fmla="*/ 2083849 w 2991790"/>
              <a:gd name="connsiteY8" fmla="*/ 1426996 h 2237967"/>
              <a:gd name="connsiteX9" fmla="*/ 2310834 w 2991790"/>
              <a:gd name="connsiteY9" fmla="*/ 1426996 h 2237967"/>
              <a:gd name="connsiteX10" fmla="*/ 1492468 w 2991790"/>
              <a:gd name="connsiteY10" fmla="*/ 65085 h 2237967"/>
              <a:gd name="connsiteX0" fmla="*/ 2564659 w 2991790"/>
              <a:gd name="connsiteY0" fmla="*/ 1880966 h 2237967"/>
              <a:gd name="connsiteX1" fmla="*/ 2083849 w 2991790"/>
              <a:gd name="connsiteY1" fmla="*/ 1426996 h 2237967"/>
              <a:gd name="connsiteX2" fmla="*/ 2310834 w 2991790"/>
              <a:gd name="connsiteY2" fmla="*/ 1426996 h 2237967"/>
              <a:gd name="connsiteX3" fmla="*/ 1492468 w 2991790"/>
              <a:gd name="connsiteY3" fmla="*/ 65085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0" fmla="*/ 1719454 w 2991790"/>
              <a:gd name="connsiteY0" fmla="*/ 131792 h 2237967"/>
              <a:gd name="connsiteX1" fmla="*/ 0 w 2991790"/>
              <a:gd name="connsiteY1" fmla="*/ 2237967 h 2237967"/>
              <a:gd name="connsiteX2" fmla="*/ 169766 w 2991790"/>
              <a:gd name="connsiteY2" fmla="*/ 1660394 h 2237967"/>
              <a:gd name="connsiteX3" fmla="*/ 242105 w 2991790"/>
              <a:gd name="connsiteY3" fmla="*/ 664268 h 2237967"/>
              <a:gd name="connsiteX4" fmla="*/ 1719455 w 2991790"/>
              <a:gd name="connsiteY4" fmla="*/ 131793 h 2237967"/>
              <a:gd name="connsiteX5" fmla="*/ 1719454 w 2991790"/>
              <a:gd name="connsiteY5" fmla="*/ 131792 h 2237967"/>
              <a:gd name="connsiteX0" fmla="*/ 1719454 w 2991790"/>
              <a:gd name="connsiteY0" fmla="*/ 131792 h 2237967"/>
              <a:gd name="connsiteX1" fmla="*/ 554276 w 2991790"/>
              <a:gd name="connsiteY1" fmla="*/ 1775058 h 2237967"/>
              <a:gd name="connsiteX2" fmla="*/ 14772 w 2991790"/>
              <a:gd name="connsiteY2" fmla="*/ 1842122 h 2237967"/>
              <a:gd name="connsiteX3" fmla="*/ 1492469 w 2991790"/>
              <a:gd name="connsiteY3" fmla="*/ 65084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8" fmla="*/ 2083849 w 2991790"/>
              <a:gd name="connsiteY8" fmla="*/ 1426996 h 2237967"/>
              <a:gd name="connsiteX9" fmla="*/ 2310834 w 2991790"/>
              <a:gd name="connsiteY9" fmla="*/ 1426996 h 2237967"/>
              <a:gd name="connsiteX10" fmla="*/ 1492468 w 2991790"/>
              <a:gd name="connsiteY10" fmla="*/ 65085 h 2237967"/>
              <a:gd name="connsiteX0" fmla="*/ 2564659 w 2991790"/>
              <a:gd name="connsiteY0" fmla="*/ 1880966 h 2237967"/>
              <a:gd name="connsiteX1" fmla="*/ 2083849 w 2991790"/>
              <a:gd name="connsiteY1" fmla="*/ 1426996 h 2237967"/>
              <a:gd name="connsiteX2" fmla="*/ 2310834 w 2991790"/>
              <a:gd name="connsiteY2" fmla="*/ 1426996 h 2237967"/>
              <a:gd name="connsiteX3" fmla="*/ 1492468 w 2991790"/>
              <a:gd name="connsiteY3" fmla="*/ 65085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0" fmla="*/ 1719454 w 2991790"/>
              <a:gd name="connsiteY0" fmla="*/ 131792 h 2237967"/>
              <a:gd name="connsiteX1" fmla="*/ 0 w 2991790"/>
              <a:gd name="connsiteY1" fmla="*/ 2237967 h 2237967"/>
              <a:gd name="connsiteX2" fmla="*/ 169766 w 2991790"/>
              <a:gd name="connsiteY2" fmla="*/ 1660394 h 2237967"/>
              <a:gd name="connsiteX3" fmla="*/ 242105 w 2991790"/>
              <a:gd name="connsiteY3" fmla="*/ 664268 h 2237967"/>
              <a:gd name="connsiteX4" fmla="*/ 1719455 w 2991790"/>
              <a:gd name="connsiteY4" fmla="*/ 131793 h 2237967"/>
              <a:gd name="connsiteX5" fmla="*/ 1719454 w 2991790"/>
              <a:gd name="connsiteY5" fmla="*/ 131792 h 2237967"/>
              <a:gd name="connsiteX0" fmla="*/ 1719454 w 2991790"/>
              <a:gd name="connsiteY0" fmla="*/ 131792 h 2237967"/>
              <a:gd name="connsiteX1" fmla="*/ 554276 w 2991790"/>
              <a:gd name="connsiteY1" fmla="*/ 1775058 h 2237967"/>
              <a:gd name="connsiteX2" fmla="*/ 14772 w 2991790"/>
              <a:gd name="connsiteY2" fmla="*/ 1842122 h 2237967"/>
              <a:gd name="connsiteX3" fmla="*/ 1492469 w 2991790"/>
              <a:gd name="connsiteY3" fmla="*/ 65084 h 2237967"/>
              <a:gd name="connsiteX4" fmla="*/ 1946439 w 2991790"/>
              <a:gd name="connsiteY4" fmla="*/ 65084 h 2237967"/>
              <a:gd name="connsiteX5" fmla="*/ 2764805 w 2991790"/>
              <a:gd name="connsiteY5" fmla="*/ 1426995 h 2237967"/>
              <a:gd name="connsiteX6" fmla="*/ 2991790 w 2991790"/>
              <a:gd name="connsiteY6" fmla="*/ 1426996 h 2237967"/>
              <a:gd name="connsiteX7" fmla="*/ 2564659 w 2991790"/>
              <a:gd name="connsiteY7" fmla="*/ 1880966 h 2237967"/>
              <a:gd name="connsiteX8" fmla="*/ 1869064 w 2991790"/>
              <a:gd name="connsiteY8" fmla="*/ 1758302 h 2237967"/>
              <a:gd name="connsiteX9" fmla="*/ 2310834 w 2991790"/>
              <a:gd name="connsiteY9" fmla="*/ 1426996 h 2237967"/>
              <a:gd name="connsiteX10" fmla="*/ 1492468 w 2991790"/>
              <a:gd name="connsiteY10" fmla="*/ 65085 h 2237967"/>
              <a:gd name="connsiteX0" fmla="*/ 2564659 w 3411399"/>
              <a:gd name="connsiteY0" fmla="*/ 1880966 h 2237967"/>
              <a:gd name="connsiteX1" fmla="*/ 2083849 w 3411399"/>
              <a:gd name="connsiteY1" fmla="*/ 1426996 h 2237967"/>
              <a:gd name="connsiteX2" fmla="*/ 2310834 w 3411399"/>
              <a:gd name="connsiteY2" fmla="*/ 1426996 h 2237967"/>
              <a:gd name="connsiteX3" fmla="*/ 1492468 w 3411399"/>
              <a:gd name="connsiteY3" fmla="*/ 65085 h 2237967"/>
              <a:gd name="connsiteX4" fmla="*/ 1946439 w 3411399"/>
              <a:gd name="connsiteY4" fmla="*/ 65084 h 2237967"/>
              <a:gd name="connsiteX5" fmla="*/ 2764805 w 3411399"/>
              <a:gd name="connsiteY5" fmla="*/ 1426995 h 2237967"/>
              <a:gd name="connsiteX6" fmla="*/ 2991790 w 3411399"/>
              <a:gd name="connsiteY6" fmla="*/ 1426996 h 2237967"/>
              <a:gd name="connsiteX7" fmla="*/ 2564659 w 3411399"/>
              <a:gd name="connsiteY7" fmla="*/ 1880966 h 2237967"/>
              <a:gd name="connsiteX0" fmla="*/ 1719454 w 3411399"/>
              <a:gd name="connsiteY0" fmla="*/ 131792 h 2237967"/>
              <a:gd name="connsiteX1" fmla="*/ 0 w 3411399"/>
              <a:gd name="connsiteY1" fmla="*/ 2237967 h 2237967"/>
              <a:gd name="connsiteX2" fmla="*/ 169766 w 3411399"/>
              <a:gd name="connsiteY2" fmla="*/ 1660394 h 2237967"/>
              <a:gd name="connsiteX3" fmla="*/ 242105 w 3411399"/>
              <a:gd name="connsiteY3" fmla="*/ 664268 h 2237967"/>
              <a:gd name="connsiteX4" fmla="*/ 1719455 w 3411399"/>
              <a:gd name="connsiteY4" fmla="*/ 131793 h 2237967"/>
              <a:gd name="connsiteX5" fmla="*/ 1719454 w 3411399"/>
              <a:gd name="connsiteY5" fmla="*/ 131792 h 2237967"/>
              <a:gd name="connsiteX0" fmla="*/ 1719454 w 3411399"/>
              <a:gd name="connsiteY0" fmla="*/ 131792 h 2237967"/>
              <a:gd name="connsiteX1" fmla="*/ 554276 w 3411399"/>
              <a:gd name="connsiteY1" fmla="*/ 1775058 h 2237967"/>
              <a:gd name="connsiteX2" fmla="*/ 14772 w 3411399"/>
              <a:gd name="connsiteY2" fmla="*/ 1842122 h 2237967"/>
              <a:gd name="connsiteX3" fmla="*/ 1492469 w 3411399"/>
              <a:gd name="connsiteY3" fmla="*/ 65084 h 2237967"/>
              <a:gd name="connsiteX4" fmla="*/ 1946439 w 3411399"/>
              <a:gd name="connsiteY4" fmla="*/ 65084 h 2237967"/>
              <a:gd name="connsiteX5" fmla="*/ 2764805 w 3411399"/>
              <a:gd name="connsiteY5" fmla="*/ 1426995 h 2237967"/>
              <a:gd name="connsiteX6" fmla="*/ 3411399 w 3411399"/>
              <a:gd name="connsiteY6" fmla="*/ 1469847 h 2237967"/>
              <a:gd name="connsiteX7" fmla="*/ 2564659 w 3411399"/>
              <a:gd name="connsiteY7" fmla="*/ 1880966 h 2237967"/>
              <a:gd name="connsiteX8" fmla="*/ 1869064 w 3411399"/>
              <a:gd name="connsiteY8" fmla="*/ 1758302 h 2237967"/>
              <a:gd name="connsiteX9" fmla="*/ 2310834 w 3411399"/>
              <a:gd name="connsiteY9" fmla="*/ 1426996 h 2237967"/>
              <a:gd name="connsiteX10" fmla="*/ 1492468 w 3411399"/>
              <a:gd name="connsiteY10" fmla="*/ 65085 h 2237967"/>
              <a:gd name="connsiteX0" fmla="*/ 2627359 w 3474099"/>
              <a:gd name="connsiteY0" fmla="*/ 1880966 h 2237967"/>
              <a:gd name="connsiteX1" fmla="*/ 2146549 w 3474099"/>
              <a:gd name="connsiteY1" fmla="*/ 1426996 h 2237967"/>
              <a:gd name="connsiteX2" fmla="*/ 2373534 w 3474099"/>
              <a:gd name="connsiteY2" fmla="*/ 1426996 h 2237967"/>
              <a:gd name="connsiteX3" fmla="*/ 1555168 w 3474099"/>
              <a:gd name="connsiteY3" fmla="*/ 65085 h 2237967"/>
              <a:gd name="connsiteX4" fmla="*/ 2009139 w 3474099"/>
              <a:gd name="connsiteY4" fmla="*/ 65084 h 2237967"/>
              <a:gd name="connsiteX5" fmla="*/ 2827505 w 3474099"/>
              <a:gd name="connsiteY5" fmla="*/ 1426995 h 2237967"/>
              <a:gd name="connsiteX6" fmla="*/ 3054490 w 3474099"/>
              <a:gd name="connsiteY6" fmla="*/ 1426996 h 2237967"/>
              <a:gd name="connsiteX7" fmla="*/ 2627359 w 3474099"/>
              <a:gd name="connsiteY7" fmla="*/ 1880966 h 2237967"/>
              <a:gd name="connsiteX0" fmla="*/ 1782154 w 3474099"/>
              <a:gd name="connsiteY0" fmla="*/ 131792 h 2237967"/>
              <a:gd name="connsiteX1" fmla="*/ 62700 w 3474099"/>
              <a:gd name="connsiteY1" fmla="*/ 2237967 h 2237967"/>
              <a:gd name="connsiteX2" fmla="*/ 0 w 3474099"/>
              <a:gd name="connsiteY2" fmla="*/ 1531018 h 2237967"/>
              <a:gd name="connsiteX3" fmla="*/ 304805 w 3474099"/>
              <a:gd name="connsiteY3" fmla="*/ 664268 h 2237967"/>
              <a:gd name="connsiteX4" fmla="*/ 1782155 w 3474099"/>
              <a:gd name="connsiteY4" fmla="*/ 131793 h 2237967"/>
              <a:gd name="connsiteX5" fmla="*/ 1782154 w 3474099"/>
              <a:gd name="connsiteY5" fmla="*/ 131792 h 2237967"/>
              <a:gd name="connsiteX0" fmla="*/ 1782154 w 3474099"/>
              <a:gd name="connsiteY0" fmla="*/ 131792 h 2237967"/>
              <a:gd name="connsiteX1" fmla="*/ 616976 w 3474099"/>
              <a:gd name="connsiteY1" fmla="*/ 1775058 h 2237967"/>
              <a:gd name="connsiteX2" fmla="*/ 77472 w 3474099"/>
              <a:gd name="connsiteY2" fmla="*/ 1842122 h 2237967"/>
              <a:gd name="connsiteX3" fmla="*/ 1555169 w 3474099"/>
              <a:gd name="connsiteY3" fmla="*/ 65084 h 2237967"/>
              <a:gd name="connsiteX4" fmla="*/ 2009139 w 3474099"/>
              <a:gd name="connsiteY4" fmla="*/ 65084 h 2237967"/>
              <a:gd name="connsiteX5" fmla="*/ 2827505 w 3474099"/>
              <a:gd name="connsiteY5" fmla="*/ 1426995 h 2237967"/>
              <a:gd name="connsiteX6" fmla="*/ 3474099 w 3474099"/>
              <a:gd name="connsiteY6" fmla="*/ 1469847 h 2237967"/>
              <a:gd name="connsiteX7" fmla="*/ 2627359 w 3474099"/>
              <a:gd name="connsiteY7" fmla="*/ 1880966 h 2237967"/>
              <a:gd name="connsiteX8" fmla="*/ 1931764 w 3474099"/>
              <a:gd name="connsiteY8" fmla="*/ 1758302 h 2237967"/>
              <a:gd name="connsiteX9" fmla="*/ 2373534 w 3474099"/>
              <a:gd name="connsiteY9" fmla="*/ 1426996 h 2237967"/>
              <a:gd name="connsiteX10" fmla="*/ 1555168 w 3474099"/>
              <a:gd name="connsiteY10" fmla="*/ 65085 h 2237967"/>
              <a:gd name="connsiteX0" fmla="*/ 2628226 w 3474966"/>
              <a:gd name="connsiteY0" fmla="*/ 1880966 h 2237967"/>
              <a:gd name="connsiteX1" fmla="*/ 2147416 w 3474966"/>
              <a:gd name="connsiteY1" fmla="*/ 1426996 h 2237967"/>
              <a:gd name="connsiteX2" fmla="*/ 2374401 w 3474966"/>
              <a:gd name="connsiteY2" fmla="*/ 1426996 h 2237967"/>
              <a:gd name="connsiteX3" fmla="*/ 1556035 w 3474966"/>
              <a:gd name="connsiteY3" fmla="*/ 65085 h 2237967"/>
              <a:gd name="connsiteX4" fmla="*/ 2010006 w 3474966"/>
              <a:gd name="connsiteY4" fmla="*/ 65084 h 2237967"/>
              <a:gd name="connsiteX5" fmla="*/ 2828372 w 3474966"/>
              <a:gd name="connsiteY5" fmla="*/ 1426995 h 2237967"/>
              <a:gd name="connsiteX6" fmla="*/ 3055357 w 3474966"/>
              <a:gd name="connsiteY6" fmla="*/ 1426996 h 2237967"/>
              <a:gd name="connsiteX7" fmla="*/ 2628226 w 3474966"/>
              <a:gd name="connsiteY7" fmla="*/ 1880966 h 2237967"/>
              <a:gd name="connsiteX0" fmla="*/ 1783021 w 3474966"/>
              <a:gd name="connsiteY0" fmla="*/ 131792 h 2237967"/>
              <a:gd name="connsiteX1" fmla="*/ 63567 w 3474966"/>
              <a:gd name="connsiteY1" fmla="*/ 2237967 h 2237967"/>
              <a:gd name="connsiteX2" fmla="*/ 0 w 3474966"/>
              <a:gd name="connsiteY2" fmla="*/ 1308591 h 2237967"/>
              <a:gd name="connsiteX3" fmla="*/ 305672 w 3474966"/>
              <a:gd name="connsiteY3" fmla="*/ 664268 h 2237967"/>
              <a:gd name="connsiteX4" fmla="*/ 1783022 w 3474966"/>
              <a:gd name="connsiteY4" fmla="*/ 131793 h 2237967"/>
              <a:gd name="connsiteX5" fmla="*/ 1783021 w 3474966"/>
              <a:gd name="connsiteY5" fmla="*/ 131792 h 2237967"/>
              <a:gd name="connsiteX0" fmla="*/ 1783021 w 3474966"/>
              <a:gd name="connsiteY0" fmla="*/ 131792 h 2237967"/>
              <a:gd name="connsiteX1" fmla="*/ 617843 w 3474966"/>
              <a:gd name="connsiteY1" fmla="*/ 1775058 h 2237967"/>
              <a:gd name="connsiteX2" fmla="*/ 78339 w 3474966"/>
              <a:gd name="connsiteY2" fmla="*/ 1842122 h 2237967"/>
              <a:gd name="connsiteX3" fmla="*/ 1556036 w 3474966"/>
              <a:gd name="connsiteY3" fmla="*/ 65084 h 2237967"/>
              <a:gd name="connsiteX4" fmla="*/ 2010006 w 3474966"/>
              <a:gd name="connsiteY4" fmla="*/ 65084 h 2237967"/>
              <a:gd name="connsiteX5" fmla="*/ 2828372 w 3474966"/>
              <a:gd name="connsiteY5" fmla="*/ 1426995 h 2237967"/>
              <a:gd name="connsiteX6" fmla="*/ 3474966 w 3474966"/>
              <a:gd name="connsiteY6" fmla="*/ 1469847 h 2237967"/>
              <a:gd name="connsiteX7" fmla="*/ 2628226 w 3474966"/>
              <a:gd name="connsiteY7" fmla="*/ 1880966 h 2237967"/>
              <a:gd name="connsiteX8" fmla="*/ 1932631 w 3474966"/>
              <a:gd name="connsiteY8" fmla="*/ 1758302 h 2237967"/>
              <a:gd name="connsiteX9" fmla="*/ 2374401 w 3474966"/>
              <a:gd name="connsiteY9" fmla="*/ 1426996 h 2237967"/>
              <a:gd name="connsiteX10" fmla="*/ 1556035 w 3474966"/>
              <a:gd name="connsiteY10" fmla="*/ 65085 h 2237967"/>
              <a:gd name="connsiteX0" fmla="*/ 2640035 w 3486775"/>
              <a:gd name="connsiteY0" fmla="*/ 1880966 h 2237967"/>
              <a:gd name="connsiteX1" fmla="*/ 2159225 w 3486775"/>
              <a:gd name="connsiteY1" fmla="*/ 1426996 h 2237967"/>
              <a:gd name="connsiteX2" fmla="*/ 2386210 w 3486775"/>
              <a:gd name="connsiteY2" fmla="*/ 1426996 h 2237967"/>
              <a:gd name="connsiteX3" fmla="*/ 1567844 w 3486775"/>
              <a:gd name="connsiteY3" fmla="*/ 65085 h 2237967"/>
              <a:gd name="connsiteX4" fmla="*/ 2021815 w 3486775"/>
              <a:gd name="connsiteY4" fmla="*/ 65084 h 2237967"/>
              <a:gd name="connsiteX5" fmla="*/ 2840181 w 3486775"/>
              <a:gd name="connsiteY5" fmla="*/ 1426995 h 2237967"/>
              <a:gd name="connsiteX6" fmla="*/ 3067166 w 3486775"/>
              <a:gd name="connsiteY6" fmla="*/ 1426996 h 2237967"/>
              <a:gd name="connsiteX7" fmla="*/ 2640035 w 3486775"/>
              <a:gd name="connsiteY7" fmla="*/ 1880966 h 2237967"/>
              <a:gd name="connsiteX0" fmla="*/ 1794830 w 3486775"/>
              <a:gd name="connsiteY0" fmla="*/ 131792 h 2237967"/>
              <a:gd name="connsiteX1" fmla="*/ 75376 w 3486775"/>
              <a:gd name="connsiteY1" fmla="*/ 2237967 h 2237967"/>
              <a:gd name="connsiteX2" fmla="*/ 11809 w 3486775"/>
              <a:gd name="connsiteY2" fmla="*/ 1308591 h 2237967"/>
              <a:gd name="connsiteX3" fmla="*/ 317481 w 3486775"/>
              <a:gd name="connsiteY3" fmla="*/ 664268 h 2237967"/>
              <a:gd name="connsiteX4" fmla="*/ 1794831 w 3486775"/>
              <a:gd name="connsiteY4" fmla="*/ 131793 h 2237967"/>
              <a:gd name="connsiteX5" fmla="*/ 1794830 w 3486775"/>
              <a:gd name="connsiteY5" fmla="*/ 131792 h 2237967"/>
              <a:gd name="connsiteX0" fmla="*/ 1794830 w 3486775"/>
              <a:gd name="connsiteY0" fmla="*/ 131792 h 2237967"/>
              <a:gd name="connsiteX1" fmla="*/ 629652 w 3486775"/>
              <a:gd name="connsiteY1" fmla="*/ 1775058 h 2237967"/>
              <a:gd name="connsiteX2" fmla="*/ 90148 w 3486775"/>
              <a:gd name="connsiteY2" fmla="*/ 1842122 h 2237967"/>
              <a:gd name="connsiteX3" fmla="*/ 1567845 w 3486775"/>
              <a:gd name="connsiteY3" fmla="*/ 65084 h 2237967"/>
              <a:gd name="connsiteX4" fmla="*/ 2021815 w 3486775"/>
              <a:gd name="connsiteY4" fmla="*/ 65084 h 2237967"/>
              <a:gd name="connsiteX5" fmla="*/ 2840181 w 3486775"/>
              <a:gd name="connsiteY5" fmla="*/ 1426995 h 2237967"/>
              <a:gd name="connsiteX6" fmla="*/ 3486775 w 3486775"/>
              <a:gd name="connsiteY6" fmla="*/ 1469847 h 2237967"/>
              <a:gd name="connsiteX7" fmla="*/ 2640035 w 3486775"/>
              <a:gd name="connsiteY7" fmla="*/ 1880966 h 2237967"/>
              <a:gd name="connsiteX8" fmla="*/ 1944440 w 3486775"/>
              <a:gd name="connsiteY8" fmla="*/ 1758302 h 2237967"/>
              <a:gd name="connsiteX9" fmla="*/ 2386210 w 3486775"/>
              <a:gd name="connsiteY9" fmla="*/ 1426996 h 2237967"/>
              <a:gd name="connsiteX10" fmla="*/ 1567844 w 3486775"/>
              <a:gd name="connsiteY10" fmla="*/ 65085 h 2237967"/>
              <a:gd name="connsiteX0" fmla="*/ 2640035 w 3486775"/>
              <a:gd name="connsiteY0" fmla="*/ 1880966 h 2237967"/>
              <a:gd name="connsiteX1" fmla="*/ 2159225 w 3486775"/>
              <a:gd name="connsiteY1" fmla="*/ 1426996 h 2237967"/>
              <a:gd name="connsiteX2" fmla="*/ 2386210 w 3486775"/>
              <a:gd name="connsiteY2" fmla="*/ 1426996 h 2237967"/>
              <a:gd name="connsiteX3" fmla="*/ 1567844 w 3486775"/>
              <a:gd name="connsiteY3" fmla="*/ 65085 h 2237967"/>
              <a:gd name="connsiteX4" fmla="*/ 2021815 w 3486775"/>
              <a:gd name="connsiteY4" fmla="*/ 65084 h 2237967"/>
              <a:gd name="connsiteX5" fmla="*/ 2840181 w 3486775"/>
              <a:gd name="connsiteY5" fmla="*/ 1426995 h 2237967"/>
              <a:gd name="connsiteX6" fmla="*/ 3067166 w 3486775"/>
              <a:gd name="connsiteY6" fmla="*/ 1426996 h 2237967"/>
              <a:gd name="connsiteX7" fmla="*/ 2640035 w 3486775"/>
              <a:gd name="connsiteY7" fmla="*/ 1880966 h 2237967"/>
              <a:gd name="connsiteX0" fmla="*/ 1794830 w 3486775"/>
              <a:gd name="connsiteY0" fmla="*/ 131792 h 2237967"/>
              <a:gd name="connsiteX1" fmla="*/ 75376 w 3486775"/>
              <a:gd name="connsiteY1" fmla="*/ 2237967 h 2237967"/>
              <a:gd name="connsiteX2" fmla="*/ 11809 w 3486775"/>
              <a:gd name="connsiteY2" fmla="*/ 1308591 h 2237967"/>
              <a:gd name="connsiteX3" fmla="*/ 317481 w 3486775"/>
              <a:gd name="connsiteY3" fmla="*/ 664268 h 2237967"/>
              <a:gd name="connsiteX4" fmla="*/ 1794831 w 3486775"/>
              <a:gd name="connsiteY4" fmla="*/ 131793 h 2237967"/>
              <a:gd name="connsiteX5" fmla="*/ 1794830 w 3486775"/>
              <a:gd name="connsiteY5" fmla="*/ 131792 h 2237967"/>
              <a:gd name="connsiteX0" fmla="*/ 1794830 w 3486775"/>
              <a:gd name="connsiteY0" fmla="*/ 131792 h 2237967"/>
              <a:gd name="connsiteX1" fmla="*/ 518253 w 3486775"/>
              <a:gd name="connsiteY1" fmla="*/ 1727830 h 2237967"/>
              <a:gd name="connsiteX2" fmla="*/ 90148 w 3486775"/>
              <a:gd name="connsiteY2" fmla="*/ 1842122 h 2237967"/>
              <a:gd name="connsiteX3" fmla="*/ 1567845 w 3486775"/>
              <a:gd name="connsiteY3" fmla="*/ 65084 h 2237967"/>
              <a:gd name="connsiteX4" fmla="*/ 2021815 w 3486775"/>
              <a:gd name="connsiteY4" fmla="*/ 65084 h 2237967"/>
              <a:gd name="connsiteX5" fmla="*/ 2840181 w 3486775"/>
              <a:gd name="connsiteY5" fmla="*/ 1426995 h 2237967"/>
              <a:gd name="connsiteX6" fmla="*/ 3486775 w 3486775"/>
              <a:gd name="connsiteY6" fmla="*/ 1469847 h 2237967"/>
              <a:gd name="connsiteX7" fmla="*/ 2640035 w 3486775"/>
              <a:gd name="connsiteY7" fmla="*/ 1880966 h 2237967"/>
              <a:gd name="connsiteX8" fmla="*/ 1944440 w 3486775"/>
              <a:gd name="connsiteY8" fmla="*/ 1758302 h 2237967"/>
              <a:gd name="connsiteX9" fmla="*/ 2386210 w 3486775"/>
              <a:gd name="connsiteY9" fmla="*/ 1426996 h 2237967"/>
              <a:gd name="connsiteX10" fmla="*/ 1567844 w 3486775"/>
              <a:gd name="connsiteY10" fmla="*/ 65085 h 2237967"/>
              <a:gd name="connsiteX0" fmla="*/ 2657784 w 3504524"/>
              <a:gd name="connsiteY0" fmla="*/ 1815882 h 2172883"/>
              <a:gd name="connsiteX1" fmla="*/ 2176974 w 3504524"/>
              <a:gd name="connsiteY1" fmla="*/ 1361912 h 2172883"/>
              <a:gd name="connsiteX2" fmla="*/ 2403959 w 3504524"/>
              <a:gd name="connsiteY2" fmla="*/ 1361912 h 2172883"/>
              <a:gd name="connsiteX3" fmla="*/ 1585593 w 3504524"/>
              <a:gd name="connsiteY3" fmla="*/ 1 h 2172883"/>
              <a:gd name="connsiteX4" fmla="*/ 2039564 w 3504524"/>
              <a:gd name="connsiteY4" fmla="*/ 0 h 2172883"/>
              <a:gd name="connsiteX5" fmla="*/ 2857930 w 3504524"/>
              <a:gd name="connsiteY5" fmla="*/ 1361911 h 2172883"/>
              <a:gd name="connsiteX6" fmla="*/ 3084915 w 3504524"/>
              <a:gd name="connsiteY6" fmla="*/ 1361912 h 2172883"/>
              <a:gd name="connsiteX7" fmla="*/ 2657784 w 3504524"/>
              <a:gd name="connsiteY7" fmla="*/ 1815882 h 2172883"/>
              <a:gd name="connsiteX0" fmla="*/ 1812579 w 3504524"/>
              <a:gd name="connsiteY0" fmla="*/ 66708 h 2172883"/>
              <a:gd name="connsiteX1" fmla="*/ 93125 w 3504524"/>
              <a:gd name="connsiteY1" fmla="*/ 2172883 h 2172883"/>
              <a:gd name="connsiteX2" fmla="*/ 29558 w 3504524"/>
              <a:gd name="connsiteY2" fmla="*/ 1243507 h 2172883"/>
              <a:gd name="connsiteX3" fmla="*/ 106351 w 3504524"/>
              <a:gd name="connsiteY3" fmla="*/ 1391296 h 2172883"/>
              <a:gd name="connsiteX4" fmla="*/ 1812580 w 3504524"/>
              <a:gd name="connsiteY4" fmla="*/ 66709 h 2172883"/>
              <a:gd name="connsiteX5" fmla="*/ 1812579 w 3504524"/>
              <a:gd name="connsiteY5" fmla="*/ 66708 h 2172883"/>
              <a:gd name="connsiteX0" fmla="*/ 1812579 w 3504524"/>
              <a:gd name="connsiteY0" fmla="*/ 66708 h 2172883"/>
              <a:gd name="connsiteX1" fmla="*/ 536002 w 3504524"/>
              <a:gd name="connsiteY1" fmla="*/ 1662746 h 2172883"/>
              <a:gd name="connsiteX2" fmla="*/ 107897 w 3504524"/>
              <a:gd name="connsiteY2" fmla="*/ 1777038 h 2172883"/>
              <a:gd name="connsiteX3" fmla="*/ 1585594 w 3504524"/>
              <a:gd name="connsiteY3" fmla="*/ 0 h 2172883"/>
              <a:gd name="connsiteX4" fmla="*/ 2039564 w 3504524"/>
              <a:gd name="connsiteY4" fmla="*/ 0 h 2172883"/>
              <a:gd name="connsiteX5" fmla="*/ 2857930 w 3504524"/>
              <a:gd name="connsiteY5" fmla="*/ 1361911 h 2172883"/>
              <a:gd name="connsiteX6" fmla="*/ 3504524 w 3504524"/>
              <a:gd name="connsiteY6" fmla="*/ 1404763 h 2172883"/>
              <a:gd name="connsiteX7" fmla="*/ 2657784 w 3504524"/>
              <a:gd name="connsiteY7" fmla="*/ 1815882 h 2172883"/>
              <a:gd name="connsiteX8" fmla="*/ 1962189 w 3504524"/>
              <a:gd name="connsiteY8" fmla="*/ 1693218 h 2172883"/>
              <a:gd name="connsiteX9" fmla="*/ 2403959 w 3504524"/>
              <a:gd name="connsiteY9" fmla="*/ 1361912 h 2172883"/>
              <a:gd name="connsiteX10" fmla="*/ 1585593 w 3504524"/>
              <a:gd name="connsiteY10" fmla="*/ 1 h 2172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4524" h="2172883" stroke="0" extrusionOk="0">
                <a:moveTo>
                  <a:pt x="2657784" y="1815882"/>
                </a:moveTo>
                <a:lnTo>
                  <a:pt x="2176974" y="1361912"/>
                </a:lnTo>
                <a:lnTo>
                  <a:pt x="2403959" y="1361912"/>
                </a:lnTo>
                <a:cubicBezTo>
                  <a:pt x="2307606" y="560167"/>
                  <a:pt x="1971005" y="1"/>
                  <a:pt x="1585593" y="1"/>
                </a:cubicBezTo>
                <a:lnTo>
                  <a:pt x="2039564" y="0"/>
                </a:lnTo>
                <a:cubicBezTo>
                  <a:pt x="2424976" y="0"/>
                  <a:pt x="2761577" y="560166"/>
                  <a:pt x="2857930" y="1361911"/>
                </a:cubicBezTo>
                <a:lnTo>
                  <a:pt x="3084915" y="1361912"/>
                </a:lnTo>
                <a:lnTo>
                  <a:pt x="2657784" y="1815882"/>
                </a:lnTo>
                <a:close/>
              </a:path>
              <a:path w="3504524" h="2172883" fill="darkenLess" stroke="0" extrusionOk="0">
                <a:moveTo>
                  <a:pt x="1812579" y="66708"/>
                </a:moveTo>
                <a:cubicBezTo>
                  <a:pt x="1447140" y="285600"/>
                  <a:pt x="93125" y="1357813"/>
                  <a:pt x="93125" y="2172883"/>
                </a:cubicBezTo>
                <a:lnTo>
                  <a:pt x="29558" y="1243507"/>
                </a:lnTo>
                <a:cubicBezTo>
                  <a:pt x="-46925" y="890263"/>
                  <a:pt x="41780" y="1653165"/>
                  <a:pt x="106351" y="1391296"/>
                </a:cubicBezTo>
                <a:cubicBezTo>
                  <a:pt x="292300" y="637168"/>
                  <a:pt x="1429950" y="-162481"/>
                  <a:pt x="1812580" y="66709"/>
                </a:cubicBezTo>
                <a:lnTo>
                  <a:pt x="1812579" y="66708"/>
                </a:lnTo>
                <a:close/>
              </a:path>
              <a:path w="3504524" h="2172883" fill="none" extrusionOk="0">
                <a:moveTo>
                  <a:pt x="1812579" y="66708"/>
                </a:moveTo>
                <a:cubicBezTo>
                  <a:pt x="1447140" y="285600"/>
                  <a:pt x="536002" y="847676"/>
                  <a:pt x="536002" y="1662746"/>
                </a:cubicBezTo>
                <a:cubicBezTo>
                  <a:pt x="384679" y="1662746"/>
                  <a:pt x="259220" y="1777038"/>
                  <a:pt x="107897" y="1777038"/>
                </a:cubicBezTo>
                <a:cubicBezTo>
                  <a:pt x="107897" y="774154"/>
                  <a:pt x="1118800" y="0"/>
                  <a:pt x="1585594" y="0"/>
                </a:cubicBezTo>
                <a:lnTo>
                  <a:pt x="2039564" y="0"/>
                </a:lnTo>
                <a:cubicBezTo>
                  <a:pt x="2424976" y="0"/>
                  <a:pt x="2761577" y="560166"/>
                  <a:pt x="2857930" y="1361911"/>
                </a:cubicBezTo>
                <a:lnTo>
                  <a:pt x="3504524" y="1404763"/>
                </a:lnTo>
                <a:lnTo>
                  <a:pt x="2657784" y="1815882"/>
                </a:lnTo>
                <a:lnTo>
                  <a:pt x="1962189" y="1693218"/>
                </a:lnTo>
                <a:lnTo>
                  <a:pt x="2403959" y="1361912"/>
                </a:lnTo>
                <a:cubicBezTo>
                  <a:pt x="2307606" y="560167"/>
                  <a:pt x="1971005" y="1"/>
                  <a:pt x="1585593" y="1"/>
                </a:cubicBezTo>
              </a:path>
            </a:pathLst>
          </a:custGeom>
          <a:solidFill>
            <a:srgbClr val="92D050"/>
          </a:solidFill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Parallelogram 53">
            <a:extLst>
              <a:ext uri="{FF2B5EF4-FFF2-40B4-BE49-F238E27FC236}">
                <a16:creationId xmlns:a16="http://schemas.microsoft.com/office/drawing/2014/main" id="{19172196-1028-36F7-0FBB-9BFB2F60A34F}"/>
              </a:ext>
            </a:extLst>
          </p:cNvPr>
          <p:cNvSpPr/>
          <p:nvPr/>
        </p:nvSpPr>
        <p:spPr>
          <a:xfrm>
            <a:off x="5200800" y="10048059"/>
            <a:ext cx="6869048" cy="729861"/>
          </a:xfrm>
          <a:custGeom>
            <a:avLst/>
            <a:gdLst>
              <a:gd name="connsiteX0" fmla="*/ 0 w 6869048"/>
              <a:gd name="connsiteY0" fmla="*/ 729861 h 729861"/>
              <a:gd name="connsiteX1" fmla="*/ 533028 w 6869048"/>
              <a:gd name="connsiteY1" fmla="*/ 479275 h 729861"/>
              <a:gd name="connsiteX2" fmla="*/ 1050531 w 6869048"/>
              <a:gd name="connsiteY2" fmla="*/ 235988 h 729861"/>
              <a:gd name="connsiteX3" fmla="*/ 1552509 w 6869048"/>
              <a:gd name="connsiteY3" fmla="*/ 0 h 729861"/>
              <a:gd name="connsiteX4" fmla="*/ 2143236 w 6869048"/>
              <a:gd name="connsiteY4" fmla="*/ 0 h 729861"/>
              <a:gd name="connsiteX5" fmla="*/ 2733962 w 6869048"/>
              <a:gd name="connsiteY5" fmla="*/ 0 h 729861"/>
              <a:gd name="connsiteX6" fmla="*/ 3165192 w 6869048"/>
              <a:gd name="connsiteY6" fmla="*/ 0 h 729861"/>
              <a:gd name="connsiteX7" fmla="*/ 3596423 w 6869048"/>
              <a:gd name="connsiteY7" fmla="*/ 0 h 729861"/>
              <a:gd name="connsiteX8" fmla="*/ 4027653 w 6869048"/>
              <a:gd name="connsiteY8" fmla="*/ 0 h 729861"/>
              <a:gd name="connsiteX9" fmla="*/ 4512049 w 6869048"/>
              <a:gd name="connsiteY9" fmla="*/ 0 h 729861"/>
              <a:gd name="connsiteX10" fmla="*/ 5155941 w 6869048"/>
              <a:gd name="connsiteY10" fmla="*/ 0 h 729861"/>
              <a:gd name="connsiteX11" fmla="*/ 5693502 w 6869048"/>
              <a:gd name="connsiteY11" fmla="*/ 0 h 729861"/>
              <a:gd name="connsiteX12" fmla="*/ 6124733 w 6869048"/>
              <a:gd name="connsiteY12" fmla="*/ 0 h 729861"/>
              <a:gd name="connsiteX13" fmla="*/ 6869048 w 6869048"/>
              <a:gd name="connsiteY13" fmla="*/ 0 h 729861"/>
              <a:gd name="connsiteX14" fmla="*/ 6336020 w 6869048"/>
              <a:gd name="connsiteY14" fmla="*/ 250586 h 729861"/>
              <a:gd name="connsiteX15" fmla="*/ 5849567 w 6869048"/>
              <a:gd name="connsiteY15" fmla="*/ 479275 h 729861"/>
              <a:gd name="connsiteX16" fmla="*/ 5316539 w 6869048"/>
              <a:gd name="connsiteY16" fmla="*/ 729861 h 729861"/>
              <a:gd name="connsiteX17" fmla="*/ 4619482 w 6869048"/>
              <a:gd name="connsiteY17" fmla="*/ 729861 h 729861"/>
              <a:gd name="connsiteX18" fmla="*/ 3922424 w 6869048"/>
              <a:gd name="connsiteY18" fmla="*/ 729861 h 729861"/>
              <a:gd name="connsiteX19" fmla="*/ 3331698 w 6869048"/>
              <a:gd name="connsiteY19" fmla="*/ 729861 h 729861"/>
              <a:gd name="connsiteX20" fmla="*/ 2687806 w 6869048"/>
              <a:gd name="connsiteY20" fmla="*/ 729861 h 729861"/>
              <a:gd name="connsiteX21" fmla="*/ 1990748 w 6869048"/>
              <a:gd name="connsiteY21" fmla="*/ 729861 h 729861"/>
              <a:gd name="connsiteX22" fmla="*/ 1293691 w 6869048"/>
              <a:gd name="connsiteY22" fmla="*/ 729861 h 729861"/>
              <a:gd name="connsiteX23" fmla="*/ 809295 w 6869048"/>
              <a:gd name="connsiteY23" fmla="*/ 729861 h 729861"/>
              <a:gd name="connsiteX24" fmla="*/ 0 w 6869048"/>
              <a:gd name="connsiteY24" fmla="*/ 729861 h 729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869048" h="729861" fill="none" extrusionOk="0">
                <a:moveTo>
                  <a:pt x="0" y="729861"/>
                </a:moveTo>
                <a:cubicBezTo>
                  <a:pt x="152210" y="640288"/>
                  <a:pt x="298839" y="635534"/>
                  <a:pt x="533028" y="479275"/>
                </a:cubicBezTo>
                <a:cubicBezTo>
                  <a:pt x="767217" y="323016"/>
                  <a:pt x="927293" y="333982"/>
                  <a:pt x="1050531" y="235988"/>
                </a:cubicBezTo>
                <a:cubicBezTo>
                  <a:pt x="1173769" y="137994"/>
                  <a:pt x="1323219" y="134714"/>
                  <a:pt x="1552509" y="0"/>
                </a:cubicBezTo>
                <a:cubicBezTo>
                  <a:pt x="1809006" y="-45586"/>
                  <a:pt x="1958915" y="28028"/>
                  <a:pt x="2143236" y="0"/>
                </a:cubicBezTo>
                <a:cubicBezTo>
                  <a:pt x="2327557" y="-28028"/>
                  <a:pt x="2454485" y="2233"/>
                  <a:pt x="2733962" y="0"/>
                </a:cubicBezTo>
                <a:cubicBezTo>
                  <a:pt x="3013439" y="-2233"/>
                  <a:pt x="2976762" y="6438"/>
                  <a:pt x="3165192" y="0"/>
                </a:cubicBezTo>
                <a:cubicBezTo>
                  <a:pt x="3353622" y="-6438"/>
                  <a:pt x="3473597" y="3655"/>
                  <a:pt x="3596423" y="0"/>
                </a:cubicBezTo>
                <a:cubicBezTo>
                  <a:pt x="3719249" y="-3655"/>
                  <a:pt x="3895337" y="5678"/>
                  <a:pt x="4027653" y="0"/>
                </a:cubicBezTo>
                <a:cubicBezTo>
                  <a:pt x="4159969" y="-5678"/>
                  <a:pt x="4347320" y="21637"/>
                  <a:pt x="4512049" y="0"/>
                </a:cubicBezTo>
                <a:cubicBezTo>
                  <a:pt x="4676778" y="-21637"/>
                  <a:pt x="4885727" y="67917"/>
                  <a:pt x="5155941" y="0"/>
                </a:cubicBezTo>
                <a:cubicBezTo>
                  <a:pt x="5426155" y="-67917"/>
                  <a:pt x="5507409" y="38998"/>
                  <a:pt x="5693502" y="0"/>
                </a:cubicBezTo>
                <a:cubicBezTo>
                  <a:pt x="5879595" y="-38998"/>
                  <a:pt x="5918078" y="27937"/>
                  <a:pt x="6124733" y="0"/>
                </a:cubicBezTo>
                <a:cubicBezTo>
                  <a:pt x="6331388" y="-27937"/>
                  <a:pt x="6537497" y="75966"/>
                  <a:pt x="6869048" y="0"/>
                </a:cubicBezTo>
                <a:cubicBezTo>
                  <a:pt x="6769670" y="115210"/>
                  <a:pt x="6564379" y="74188"/>
                  <a:pt x="6336020" y="250586"/>
                </a:cubicBezTo>
                <a:cubicBezTo>
                  <a:pt x="6107660" y="426984"/>
                  <a:pt x="6009732" y="402459"/>
                  <a:pt x="5849567" y="479275"/>
                </a:cubicBezTo>
                <a:cubicBezTo>
                  <a:pt x="5689402" y="556091"/>
                  <a:pt x="5545880" y="580822"/>
                  <a:pt x="5316539" y="729861"/>
                </a:cubicBezTo>
                <a:cubicBezTo>
                  <a:pt x="5021934" y="731502"/>
                  <a:pt x="4905475" y="667770"/>
                  <a:pt x="4619482" y="729861"/>
                </a:cubicBezTo>
                <a:cubicBezTo>
                  <a:pt x="4333489" y="791952"/>
                  <a:pt x="4258422" y="698412"/>
                  <a:pt x="3922424" y="729861"/>
                </a:cubicBezTo>
                <a:cubicBezTo>
                  <a:pt x="3586426" y="761310"/>
                  <a:pt x="3532955" y="693188"/>
                  <a:pt x="3331698" y="729861"/>
                </a:cubicBezTo>
                <a:cubicBezTo>
                  <a:pt x="3130441" y="766534"/>
                  <a:pt x="2922650" y="681590"/>
                  <a:pt x="2687806" y="729861"/>
                </a:cubicBezTo>
                <a:cubicBezTo>
                  <a:pt x="2452962" y="778132"/>
                  <a:pt x="2158838" y="646264"/>
                  <a:pt x="1990748" y="729861"/>
                </a:cubicBezTo>
                <a:cubicBezTo>
                  <a:pt x="1822658" y="813458"/>
                  <a:pt x="1447466" y="675205"/>
                  <a:pt x="1293691" y="729861"/>
                </a:cubicBezTo>
                <a:cubicBezTo>
                  <a:pt x="1139916" y="784517"/>
                  <a:pt x="967068" y="696942"/>
                  <a:pt x="809295" y="729861"/>
                </a:cubicBezTo>
                <a:cubicBezTo>
                  <a:pt x="651522" y="762780"/>
                  <a:pt x="309455" y="654165"/>
                  <a:pt x="0" y="729861"/>
                </a:cubicBezTo>
                <a:close/>
              </a:path>
              <a:path w="6869048" h="729861" stroke="0" extrusionOk="0">
                <a:moveTo>
                  <a:pt x="0" y="729861"/>
                </a:moveTo>
                <a:cubicBezTo>
                  <a:pt x="126246" y="602006"/>
                  <a:pt x="354360" y="596192"/>
                  <a:pt x="501978" y="493873"/>
                </a:cubicBezTo>
                <a:cubicBezTo>
                  <a:pt x="649596" y="391553"/>
                  <a:pt x="800186" y="364579"/>
                  <a:pt x="1019481" y="250586"/>
                </a:cubicBezTo>
                <a:cubicBezTo>
                  <a:pt x="1238776" y="136593"/>
                  <a:pt x="1391672" y="136220"/>
                  <a:pt x="1552509" y="0"/>
                </a:cubicBezTo>
                <a:cubicBezTo>
                  <a:pt x="1794315" y="-19417"/>
                  <a:pt x="1912262" y="21260"/>
                  <a:pt x="2036905" y="0"/>
                </a:cubicBezTo>
                <a:cubicBezTo>
                  <a:pt x="2161548" y="-21260"/>
                  <a:pt x="2435680" y="80142"/>
                  <a:pt x="2733962" y="0"/>
                </a:cubicBezTo>
                <a:cubicBezTo>
                  <a:pt x="3032244" y="-80142"/>
                  <a:pt x="3089748" y="63879"/>
                  <a:pt x="3377854" y="0"/>
                </a:cubicBezTo>
                <a:cubicBezTo>
                  <a:pt x="3665960" y="-63879"/>
                  <a:pt x="3691618" y="14498"/>
                  <a:pt x="3915415" y="0"/>
                </a:cubicBezTo>
                <a:cubicBezTo>
                  <a:pt x="4139212" y="-14498"/>
                  <a:pt x="4204343" y="53906"/>
                  <a:pt x="4452976" y="0"/>
                </a:cubicBezTo>
                <a:cubicBezTo>
                  <a:pt x="4701609" y="-53906"/>
                  <a:pt x="4715348" y="34246"/>
                  <a:pt x="4937372" y="0"/>
                </a:cubicBezTo>
                <a:cubicBezTo>
                  <a:pt x="5159396" y="-34246"/>
                  <a:pt x="5222436" y="24747"/>
                  <a:pt x="5421768" y="0"/>
                </a:cubicBezTo>
                <a:cubicBezTo>
                  <a:pt x="5621100" y="-24747"/>
                  <a:pt x="5778524" y="69141"/>
                  <a:pt x="6065660" y="0"/>
                </a:cubicBezTo>
                <a:cubicBezTo>
                  <a:pt x="6352796" y="-69141"/>
                  <a:pt x="6604447" y="29712"/>
                  <a:pt x="6869048" y="0"/>
                </a:cubicBezTo>
                <a:cubicBezTo>
                  <a:pt x="6697647" y="90350"/>
                  <a:pt x="6546031" y="118939"/>
                  <a:pt x="6367070" y="235988"/>
                </a:cubicBezTo>
                <a:cubicBezTo>
                  <a:pt x="6188110" y="353037"/>
                  <a:pt x="6048728" y="339936"/>
                  <a:pt x="5818517" y="493873"/>
                </a:cubicBezTo>
                <a:cubicBezTo>
                  <a:pt x="5588305" y="647809"/>
                  <a:pt x="5518360" y="569634"/>
                  <a:pt x="5316539" y="729861"/>
                </a:cubicBezTo>
                <a:cubicBezTo>
                  <a:pt x="5194449" y="752854"/>
                  <a:pt x="5063194" y="714154"/>
                  <a:pt x="4832143" y="729861"/>
                </a:cubicBezTo>
                <a:cubicBezTo>
                  <a:pt x="4601092" y="745568"/>
                  <a:pt x="4401837" y="699657"/>
                  <a:pt x="4241417" y="729861"/>
                </a:cubicBezTo>
                <a:cubicBezTo>
                  <a:pt x="4080997" y="760065"/>
                  <a:pt x="3821298" y="666086"/>
                  <a:pt x="3544359" y="729861"/>
                </a:cubicBezTo>
                <a:cubicBezTo>
                  <a:pt x="3267420" y="793636"/>
                  <a:pt x="3239199" y="725875"/>
                  <a:pt x="2953633" y="729861"/>
                </a:cubicBezTo>
                <a:cubicBezTo>
                  <a:pt x="2668067" y="733847"/>
                  <a:pt x="2615479" y="727479"/>
                  <a:pt x="2469237" y="729861"/>
                </a:cubicBezTo>
                <a:cubicBezTo>
                  <a:pt x="2322995" y="732243"/>
                  <a:pt x="1926543" y="713627"/>
                  <a:pt x="1772180" y="729861"/>
                </a:cubicBezTo>
                <a:cubicBezTo>
                  <a:pt x="1617817" y="746095"/>
                  <a:pt x="1335126" y="707457"/>
                  <a:pt x="1075122" y="729861"/>
                </a:cubicBezTo>
                <a:cubicBezTo>
                  <a:pt x="815118" y="752265"/>
                  <a:pt x="801729" y="701163"/>
                  <a:pt x="643892" y="729861"/>
                </a:cubicBezTo>
                <a:cubicBezTo>
                  <a:pt x="486055" y="758559"/>
                  <a:pt x="313411" y="701935"/>
                  <a:pt x="0" y="72986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57150">
            <a:solidFill>
              <a:srgbClr val="92D050"/>
            </a:solidFill>
            <a:extLst>
              <a:ext uri="{C807C97D-BFC1-408E-A445-0C87EB9F89A2}">
                <ask:lineSketchStyleProps xmlns:ask="http://schemas.microsoft.com/office/drawing/2018/sketchyshapes" sd="443601340">
                  <a:prstGeom prst="parallelogram">
                    <a:avLst>
                      <a:gd name="adj" fmla="val 212713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2760342-3939-0F80-3892-8F463C04E7B0}"/>
              </a:ext>
            </a:extLst>
          </p:cNvPr>
          <p:cNvGrpSpPr/>
          <p:nvPr/>
        </p:nvGrpSpPr>
        <p:grpSpPr>
          <a:xfrm rot="825100" flipH="1">
            <a:off x="7328124" y="10917823"/>
            <a:ext cx="3617551" cy="3721882"/>
            <a:chOff x="1818969" y="6044881"/>
            <a:chExt cx="5145792" cy="5508021"/>
          </a:xfrm>
        </p:grpSpPr>
        <p:pic>
          <p:nvPicPr>
            <p:cNvPr id="1024" name="Picture 1023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172D6FFE-AB3B-1DAE-029A-4A17C50D365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8969" y="6044881"/>
              <a:ext cx="5145792" cy="5508021"/>
            </a:xfrm>
            <a:prstGeom prst="rect">
              <a:avLst/>
            </a:prstGeom>
          </p:spPr>
        </p:pic>
        <p:sp>
          <p:nvSpPr>
            <p:cNvPr id="1025" name="Rectangle 1024">
              <a:extLst>
                <a:ext uri="{FF2B5EF4-FFF2-40B4-BE49-F238E27FC236}">
                  <a16:creationId xmlns:a16="http://schemas.microsoft.com/office/drawing/2014/main" id="{67030F6A-1746-B586-9D38-3E70294C1B33}"/>
                </a:ext>
              </a:extLst>
            </p:cNvPr>
            <p:cNvSpPr/>
            <p:nvPr/>
          </p:nvSpPr>
          <p:spPr>
            <a:xfrm rot="20940163">
              <a:off x="4944746" y="7143228"/>
              <a:ext cx="1157282" cy="380097"/>
            </a:xfrm>
            <a:custGeom>
              <a:avLst/>
              <a:gdLst>
                <a:gd name="connsiteX0" fmla="*/ 0 w 1157282"/>
                <a:gd name="connsiteY0" fmla="*/ 0 h 380097"/>
                <a:gd name="connsiteX1" fmla="*/ 590214 w 1157282"/>
                <a:gd name="connsiteY1" fmla="*/ 0 h 380097"/>
                <a:gd name="connsiteX2" fmla="*/ 1157282 w 1157282"/>
                <a:gd name="connsiteY2" fmla="*/ 0 h 380097"/>
                <a:gd name="connsiteX3" fmla="*/ 1157282 w 1157282"/>
                <a:gd name="connsiteY3" fmla="*/ 380097 h 380097"/>
                <a:gd name="connsiteX4" fmla="*/ 601787 w 1157282"/>
                <a:gd name="connsiteY4" fmla="*/ 380097 h 380097"/>
                <a:gd name="connsiteX5" fmla="*/ 0 w 1157282"/>
                <a:gd name="connsiteY5" fmla="*/ 380097 h 380097"/>
                <a:gd name="connsiteX6" fmla="*/ 0 w 1157282"/>
                <a:gd name="connsiteY6" fmla="*/ 0 h 380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57282" h="380097" fill="none" extrusionOk="0">
                  <a:moveTo>
                    <a:pt x="0" y="0"/>
                  </a:moveTo>
                  <a:cubicBezTo>
                    <a:pt x="220389" y="-59377"/>
                    <a:pt x="413960" y="11527"/>
                    <a:pt x="590214" y="0"/>
                  </a:cubicBezTo>
                  <a:cubicBezTo>
                    <a:pt x="766468" y="-11527"/>
                    <a:pt x="938271" y="11738"/>
                    <a:pt x="1157282" y="0"/>
                  </a:cubicBezTo>
                  <a:cubicBezTo>
                    <a:pt x="1176565" y="106601"/>
                    <a:pt x="1117159" y="251801"/>
                    <a:pt x="1157282" y="380097"/>
                  </a:cubicBezTo>
                  <a:cubicBezTo>
                    <a:pt x="1025051" y="385160"/>
                    <a:pt x="856699" y="358476"/>
                    <a:pt x="601787" y="380097"/>
                  </a:cubicBezTo>
                  <a:cubicBezTo>
                    <a:pt x="346875" y="401718"/>
                    <a:pt x="121558" y="349835"/>
                    <a:pt x="0" y="380097"/>
                  </a:cubicBezTo>
                  <a:cubicBezTo>
                    <a:pt x="-42520" y="214567"/>
                    <a:pt x="33919" y="186472"/>
                    <a:pt x="0" y="0"/>
                  </a:cubicBezTo>
                  <a:close/>
                </a:path>
                <a:path w="1157282" h="380097" stroke="0" extrusionOk="0">
                  <a:moveTo>
                    <a:pt x="0" y="0"/>
                  </a:moveTo>
                  <a:cubicBezTo>
                    <a:pt x="208872" y="-16242"/>
                    <a:pt x="445407" y="31177"/>
                    <a:pt x="601787" y="0"/>
                  </a:cubicBezTo>
                  <a:cubicBezTo>
                    <a:pt x="758167" y="-31177"/>
                    <a:pt x="883306" y="39452"/>
                    <a:pt x="1157282" y="0"/>
                  </a:cubicBezTo>
                  <a:cubicBezTo>
                    <a:pt x="1195831" y="86689"/>
                    <a:pt x="1149992" y="196142"/>
                    <a:pt x="1157282" y="380097"/>
                  </a:cubicBezTo>
                  <a:cubicBezTo>
                    <a:pt x="923516" y="421050"/>
                    <a:pt x="846038" y="330865"/>
                    <a:pt x="578641" y="380097"/>
                  </a:cubicBezTo>
                  <a:cubicBezTo>
                    <a:pt x="311244" y="429329"/>
                    <a:pt x="243512" y="354630"/>
                    <a:pt x="0" y="380097"/>
                  </a:cubicBezTo>
                  <a:cubicBezTo>
                    <a:pt x="-21722" y="275892"/>
                    <a:pt x="12555" y="177619"/>
                    <a:pt x="0" y="0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73BF44"/>
              </a:solidFill>
              <a:extLst>
                <a:ext uri="{C807C97D-BFC1-408E-A445-0C87EB9F89A2}">
                  <ask:lineSketchStyleProps xmlns:ask="http://schemas.microsoft.com/office/drawing/2018/sketchyshapes" sd="424515590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027" name="Rectangle 1026">
              <a:extLst>
                <a:ext uri="{FF2B5EF4-FFF2-40B4-BE49-F238E27FC236}">
                  <a16:creationId xmlns:a16="http://schemas.microsoft.com/office/drawing/2014/main" id="{86966FF6-1D62-AA07-463D-CCD1D677AFC9}"/>
                </a:ext>
              </a:extLst>
            </p:cNvPr>
            <p:cNvSpPr/>
            <p:nvPr/>
          </p:nvSpPr>
          <p:spPr>
            <a:xfrm rot="20940163">
              <a:off x="5065075" y="7811970"/>
              <a:ext cx="1157281" cy="380097"/>
            </a:xfrm>
            <a:custGeom>
              <a:avLst/>
              <a:gdLst>
                <a:gd name="connsiteX0" fmla="*/ 0 w 1157281"/>
                <a:gd name="connsiteY0" fmla="*/ 0 h 380097"/>
                <a:gd name="connsiteX1" fmla="*/ 590213 w 1157281"/>
                <a:gd name="connsiteY1" fmla="*/ 0 h 380097"/>
                <a:gd name="connsiteX2" fmla="*/ 1157281 w 1157281"/>
                <a:gd name="connsiteY2" fmla="*/ 0 h 380097"/>
                <a:gd name="connsiteX3" fmla="*/ 1157281 w 1157281"/>
                <a:gd name="connsiteY3" fmla="*/ 380097 h 380097"/>
                <a:gd name="connsiteX4" fmla="*/ 601786 w 1157281"/>
                <a:gd name="connsiteY4" fmla="*/ 380097 h 380097"/>
                <a:gd name="connsiteX5" fmla="*/ 0 w 1157281"/>
                <a:gd name="connsiteY5" fmla="*/ 380097 h 380097"/>
                <a:gd name="connsiteX6" fmla="*/ 0 w 1157281"/>
                <a:gd name="connsiteY6" fmla="*/ 0 h 380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57281" h="380097" fill="none" extrusionOk="0">
                  <a:moveTo>
                    <a:pt x="0" y="0"/>
                  </a:moveTo>
                  <a:cubicBezTo>
                    <a:pt x="225895" y="-59160"/>
                    <a:pt x="420423" y="13985"/>
                    <a:pt x="590213" y="0"/>
                  </a:cubicBezTo>
                  <a:cubicBezTo>
                    <a:pt x="760003" y="-13985"/>
                    <a:pt x="938270" y="11738"/>
                    <a:pt x="1157281" y="0"/>
                  </a:cubicBezTo>
                  <a:cubicBezTo>
                    <a:pt x="1176564" y="106601"/>
                    <a:pt x="1117158" y="251801"/>
                    <a:pt x="1157281" y="380097"/>
                  </a:cubicBezTo>
                  <a:cubicBezTo>
                    <a:pt x="1025050" y="385160"/>
                    <a:pt x="856698" y="358476"/>
                    <a:pt x="601786" y="380097"/>
                  </a:cubicBezTo>
                  <a:cubicBezTo>
                    <a:pt x="346874" y="401718"/>
                    <a:pt x="297382" y="349432"/>
                    <a:pt x="0" y="380097"/>
                  </a:cubicBezTo>
                  <a:cubicBezTo>
                    <a:pt x="-42520" y="214567"/>
                    <a:pt x="33919" y="186472"/>
                    <a:pt x="0" y="0"/>
                  </a:cubicBezTo>
                  <a:close/>
                </a:path>
                <a:path w="1157281" h="380097" stroke="0" extrusionOk="0">
                  <a:moveTo>
                    <a:pt x="0" y="0"/>
                  </a:moveTo>
                  <a:cubicBezTo>
                    <a:pt x="214543" y="-15082"/>
                    <a:pt x="449991" y="34615"/>
                    <a:pt x="601786" y="0"/>
                  </a:cubicBezTo>
                  <a:cubicBezTo>
                    <a:pt x="753581" y="-34615"/>
                    <a:pt x="883305" y="39452"/>
                    <a:pt x="1157281" y="0"/>
                  </a:cubicBezTo>
                  <a:cubicBezTo>
                    <a:pt x="1195830" y="86689"/>
                    <a:pt x="1149991" y="196142"/>
                    <a:pt x="1157281" y="380097"/>
                  </a:cubicBezTo>
                  <a:cubicBezTo>
                    <a:pt x="923280" y="417479"/>
                    <a:pt x="841432" y="327863"/>
                    <a:pt x="578641" y="380097"/>
                  </a:cubicBezTo>
                  <a:cubicBezTo>
                    <a:pt x="315850" y="432331"/>
                    <a:pt x="243512" y="354630"/>
                    <a:pt x="0" y="380097"/>
                  </a:cubicBezTo>
                  <a:cubicBezTo>
                    <a:pt x="-21722" y="275892"/>
                    <a:pt x="12555" y="177619"/>
                    <a:pt x="0" y="0"/>
                  </a:cubicBezTo>
                  <a:close/>
                </a:path>
              </a:pathLst>
            </a:custGeom>
            <a:solidFill>
              <a:srgbClr val="4161AD"/>
            </a:solidFill>
            <a:ln w="28575">
              <a:solidFill>
                <a:srgbClr val="FFFF00"/>
              </a:solidFill>
              <a:extLst>
                <a:ext uri="{C807C97D-BFC1-408E-A445-0C87EB9F89A2}">
                  <ask:lineSketchStyleProps xmlns:ask="http://schemas.microsoft.com/office/drawing/2018/sketchyshapes" sd="424515590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029" name="TextBox 1028">
              <a:extLst>
                <a:ext uri="{FF2B5EF4-FFF2-40B4-BE49-F238E27FC236}">
                  <a16:creationId xmlns:a16="http://schemas.microsoft.com/office/drawing/2014/main" id="{A41B708F-D5EA-E762-B8E0-1783D0F8A62D}"/>
                </a:ext>
              </a:extLst>
            </p:cNvPr>
            <p:cNvSpPr txBox="1"/>
            <p:nvPr/>
          </p:nvSpPr>
          <p:spPr>
            <a:xfrm rot="20806523">
              <a:off x="5063611" y="7118629"/>
              <a:ext cx="1160206" cy="14119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73BF44"/>
                  </a:solidFill>
                  <a:latin typeface="Amasis MT Pro Black" panose="02040A04050005020304" pitchFamily="18" charset="0"/>
                </a:rPr>
                <a:t>WE</a:t>
              </a:r>
              <a:r>
                <a:rPr lang="en-US" sz="1400" b="1" dirty="0">
                  <a:latin typeface="Amasis MT Pro Black" panose="02040A04050005020304" pitchFamily="18" charset="0"/>
                </a:rPr>
                <a:t> </a:t>
              </a:r>
            </a:p>
            <a:p>
              <a:pPr algn="ctr"/>
              <a:r>
                <a:rPr lang="en-US" sz="1400" b="1" dirty="0">
                  <a:latin typeface="Amasis MT Pro Black" panose="02040A04050005020304" pitchFamily="18" charset="0"/>
                </a:rPr>
                <a:t>WANT </a:t>
              </a:r>
            </a:p>
            <a:p>
              <a:pPr algn="ctr"/>
              <a:r>
                <a:rPr lang="en-US" sz="1400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Amasis MT Pro Black" panose="02040A04050005020304" pitchFamily="18" charset="0"/>
                </a:rPr>
                <a:t>YOU</a:t>
              </a:r>
            </a:p>
            <a:p>
              <a:pPr algn="ctr"/>
              <a:r>
                <a:rPr lang="en-US" sz="1400" b="1" dirty="0">
                  <a:latin typeface="Amasis MT Pro Black" panose="02040A04050005020304" pitchFamily="18" charset="0"/>
                </a:rPr>
                <a:t>NOW!</a:t>
              </a:r>
            </a:p>
          </p:txBody>
        </p:sp>
      </p:grpSp>
      <p:pic>
        <p:nvPicPr>
          <p:cNvPr id="1038" name="Picture 14" descr="Tools - Free edit tools icons">
            <a:extLst>
              <a:ext uri="{FF2B5EF4-FFF2-40B4-BE49-F238E27FC236}">
                <a16:creationId xmlns:a16="http://schemas.microsoft.com/office/drawing/2014/main" id="{58F459C0-795D-0C0F-077C-7E46EEBA5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5394">
            <a:off x="2939560" y="15074352"/>
            <a:ext cx="1016887" cy="101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Rectangle 1030">
            <a:extLst>
              <a:ext uri="{FF2B5EF4-FFF2-40B4-BE49-F238E27FC236}">
                <a16:creationId xmlns:a16="http://schemas.microsoft.com/office/drawing/2014/main" id="{9095BA11-1924-4B8D-8BBA-0EE20F5CDD05}"/>
              </a:ext>
            </a:extLst>
          </p:cNvPr>
          <p:cNvSpPr/>
          <p:nvPr/>
        </p:nvSpPr>
        <p:spPr>
          <a:xfrm>
            <a:off x="4627419" y="12929190"/>
            <a:ext cx="4211002" cy="599391"/>
          </a:xfrm>
          <a:prstGeom prst="rect">
            <a:avLst/>
          </a:prstGeom>
          <a:solidFill>
            <a:schemeClr val="bg1"/>
          </a:solidFill>
          <a:ln w="28575">
            <a:solidFill>
              <a:srgbClr val="4161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rgbClr val="4161AD"/>
                </a:solidFill>
              </a:rPr>
              <a:t>EMAIL: </a:t>
            </a:r>
            <a:r>
              <a:rPr lang="en-US" sz="2700" b="1" dirty="0">
                <a:solidFill>
                  <a:srgbClr val="73BF44"/>
                </a:solidFill>
              </a:rPr>
              <a:t>hien.nt@vinamoiltools.com</a:t>
            </a: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A8792093-F1A6-8821-8B16-3E13BC694FB2}"/>
              </a:ext>
            </a:extLst>
          </p:cNvPr>
          <p:cNvSpPr/>
          <p:nvPr/>
        </p:nvSpPr>
        <p:spPr>
          <a:xfrm>
            <a:off x="4640923" y="13647437"/>
            <a:ext cx="4211002" cy="587360"/>
          </a:xfrm>
          <a:prstGeom prst="rect">
            <a:avLst/>
          </a:prstGeom>
          <a:solidFill>
            <a:schemeClr val="bg1"/>
          </a:solidFill>
          <a:ln w="28575">
            <a:solidFill>
              <a:srgbClr val="4161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rgbClr val="4161AD"/>
                </a:solidFill>
              </a:rPr>
              <a:t>PHONE: </a:t>
            </a:r>
            <a:r>
              <a:rPr lang="en-US" sz="2800" b="1" dirty="0">
                <a:solidFill>
                  <a:srgbClr val="73BF44"/>
                </a:solidFill>
              </a:rPr>
              <a:t>0274-3628-082 </a:t>
            </a:r>
            <a:endParaRPr lang="en-US" sz="2000" b="1" dirty="0">
              <a:solidFill>
                <a:srgbClr val="73BF44"/>
              </a:solidFill>
            </a:endParaRP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D2A7B1EB-E99A-11D1-D087-5DA92D8E17FC}"/>
              </a:ext>
            </a:extLst>
          </p:cNvPr>
          <p:cNvSpPr/>
          <p:nvPr/>
        </p:nvSpPr>
        <p:spPr>
          <a:xfrm>
            <a:off x="4640922" y="14353652"/>
            <a:ext cx="4211002" cy="501364"/>
          </a:xfrm>
          <a:prstGeom prst="rect">
            <a:avLst/>
          </a:prstGeom>
          <a:solidFill>
            <a:schemeClr val="bg1"/>
          </a:solidFill>
          <a:ln w="28575">
            <a:solidFill>
              <a:srgbClr val="4161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rgbClr val="4161AD"/>
                </a:solidFill>
              </a:rPr>
              <a:t>WEBSITE: </a:t>
            </a:r>
            <a:r>
              <a:rPr lang="en-US" sz="2000" b="1" dirty="0">
                <a:solidFill>
                  <a:srgbClr val="73BF44"/>
                </a:solidFill>
              </a:rPr>
              <a:t>www.vinamoiltools.com </a:t>
            </a:r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9F60310F-E23B-89C7-2035-0C02151CCF3B}"/>
              </a:ext>
            </a:extLst>
          </p:cNvPr>
          <p:cNvSpPr/>
          <p:nvPr/>
        </p:nvSpPr>
        <p:spPr>
          <a:xfrm>
            <a:off x="4639393" y="14973871"/>
            <a:ext cx="4199027" cy="575571"/>
          </a:xfrm>
          <a:prstGeom prst="rect">
            <a:avLst/>
          </a:prstGeom>
          <a:solidFill>
            <a:schemeClr val="bg1"/>
          </a:solidFill>
          <a:ln w="28575">
            <a:solidFill>
              <a:srgbClr val="4161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rgbClr val="4161AD"/>
                </a:solidFill>
              </a:rPr>
              <a:t>ADDRESS: </a:t>
            </a:r>
            <a:r>
              <a:rPr lang="en-US" sz="1400" b="1" dirty="0">
                <a:solidFill>
                  <a:srgbClr val="73BF44"/>
                </a:solidFill>
              </a:rPr>
              <a:t>No 29 Dan Chu Street, VSIP II, Hoa </a:t>
            </a:r>
            <a:r>
              <a:rPr lang="en-US" sz="1400" b="1" dirty="0" err="1">
                <a:solidFill>
                  <a:srgbClr val="73BF44"/>
                </a:solidFill>
              </a:rPr>
              <a:t>Phu</a:t>
            </a:r>
            <a:r>
              <a:rPr lang="en-US" sz="1400" b="1" dirty="0">
                <a:solidFill>
                  <a:srgbClr val="73BF44"/>
                </a:solidFill>
              </a:rPr>
              <a:t> Ward, Thu </a:t>
            </a:r>
            <a:r>
              <a:rPr lang="en-US" sz="1400" b="1" dirty="0" err="1">
                <a:solidFill>
                  <a:srgbClr val="73BF44"/>
                </a:solidFill>
              </a:rPr>
              <a:t>Dau</a:t>
            </a:r>
            <a:r>
              <a:rPr lang="en-US" sz="1400" b="1" dirty="0">
                <a:solidFill>
                  <a:srgbClr val="73BF44"/>
                </a:solidFill>
              </a:rPr>
              <a:t> Mot City, </a:t>
            </a:r>
            <a:r>
              <a:rPr lang="en-US" sz="1400" b="1" dirty="0" err="1">
                <a:solidFill>
                  <a:srgbClr val="73BF44"/>
                </a:solidFill>
              </a:rPr>
              <a:t>Binh</a:t>
            </a:r>
            <a:r>
              <a:rPr lang="en-US" sz="1400" b="1" dirty="0">
                <a:solidFill>
                  <a:srgbClr val="73BF44"/>
                </a:solidFill>
              </a:rPr>
              <a:t> Duong Province</a:t>
            </a:r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8AA0B26C-FC7E-8067-6D26-2C5DB3537A62}"/>
              </a:ext>
            </a:extLst>
          </p:cNvPr>
          <p:cNvSpPr/>
          <p:nvPr/>
        </p:nvSpPr>
        <p:spPr>
          <a:xfrm>
            <a:off x="9048504" y="13475580"/>
            <a:ext cx="477164" cy="7241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1" name="Picture 1040" descr="Logo&#10;&#10;Description automatically generated">
            <a:extLst>
              <a:ext uri="{FF2B5EF4-FFF2-40B4-BE49-F238E27FC236}">
                <a16:creationId xmlns:a16="http://schemas.microsoft.com/office/drawing/2014/main" id="{E8C0A690-4A92-DF8F-991F-A916F885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234" y="13911017"/>
            <a:ext cx="1280163" cy="1810516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B5EC5DD7-10DD-3CB0-64BC-77D41E056CD9}"/>
              </a:ext>
            </a:extLst>
          </p:cNvPr>
          <p:cNvSpPr/>
          <p:nvPr/>
        </p:nvSpPr>
        <p:spPr>
          <a:xfrm rot="170127">
            <a:off x="98475" y="4251962"/>
            <a:ext cx="10077105" cy="927699"/>
          </a:xfrm>
          <a:custGeom>
            <a:avLst/>
            <a:gdLst>
              <a:gd name="connsiteX0" fmla="*/ 0 w 10077105"/>
              <a:gd name="connsiteY0" fmla="*/ 0 h 927699"/>
              <a:gd name="connsiteX1" fmla="*/ 592771 w 10077105"/>
              <a:gd name="connsiteY1" fmla="*/ 0 h 927699"/>
              <a:gd name="connsiteX2" fmla="*/ 1185542 w 10077105"/>
              <a:gd name="connsiteY2" fmla="*/ 0 h 927699"/>
              <a:gd name="connsiteX3" fmla="*/ 1778313 w 10077105"/>
              <a:gd name="connsiteY3" fmla="*/ 0 h 927699"/>
              <a:gd name="connsiteX4" fmla="*/ 2169541 w 10077105"/>
              <a:gd name="connsiteY4" fmla="*/ 0 h 927699"/>
              <a:gd name="connsiteX5" fmla="*/ 2762312 w 10077105"/>
              <a:gd name="connsiteY5" fmla="*/ 0 h 927699"/>
              <a:gd name="connsiteX6" fmla="*/ 3455854 w 10077105"/>
              <a:gd name="connsiteY6" fmla="*/ 0 h 927699"/>
              <a:gd name="connsiteX7" fmla="*/ 4048625 w 10077105"/>
              <a:gd name="connsiteY7" fmla="*/ 0 h 927699"/>
              <a:gd name="connsiteX8" fmla="*/ 4540625 w 10077105"/>
              <a:gd name="connsiteY8" fmla="*/ 0 h 927699"/>
              <a:gd name="connsiteX9" fmla="*/ 4931854 w 10077105"/>
              <a:gd name="connsiteY9" fmla="*/ 0 h 927699"/>
              <a:gd name="connsiteX10" fmla="*/ 5323083 w 10077105"/>
              <a:gd name="connsiteY10" fmla="*/ 0 h 927699"/>
              <a:gd name="connsiteX11" fmla="*/ 5714311 w 10077105"/>
              <a:gd name="connsiteY11" fmla="*/ 0 h 927699"/>
              <a:gd name="connsiteX12" fmla="*/ 6407853 w 10077105"/>
              <a:gd name="connsiteY12" fmla="*/ 0 h 927699"/>
              <a:gd name="connsiteX13" fmla="*/ 6899853 w 10077105"/>
              <a:gd name="connsiteY13" fmla="*/ 0 h 927699"/>
              <a:gd name="connsiteX14" fmla="*/ 7593395 w 10077105"/>
              <a:gd name="connsiteY14" fmla="*/ 0 h 927699"/>
              <a:gd name="connsiteX15" fmla="*/ 8387708 w 10077105"/>
              <a:gd name="connsiteY15" fmla="*/ 0 h 927699"/>
              <a:gd name="connsiteX16" fmla="*/ 9182021 w 10077105"/>
              <a:gd name="connsiteY16" fmla="*/ 0 h 927699"/>
              <a:gd name="connsiteX17" fmla="*/ 10077105 w 10077105"/>
              <a:gd name="connsiteY17" fmla="*/ 0 h 927699"/>
              <a:gd name="connsiteX18" fmla="*/ 10077105 w 10077105"/>
              <a:gd name="connsiteY18" fmla="*/ 436019 h 927699"/>
              <a:gd name="connsiteX19" fmla="*/ 10077105 w 10077105"/>
              <a:gd name="connsiteY19" fmla="*/ 927699 h 927699"/>
              <a:gd name="connsiteX20" fmla="*/ 9383563 w 10077105"/>
              <a:gd name="connsiteY20" fmla="*/ 927699 h 927699"/>
              <a:gd name="connsiteX21" fmla="*/ 8992334 w 10077105"/>
              <a:gd name="connsiteY21" fmla="*/ 927699 h 927699"/>
              <a:gd name="connsiteX22" fmla="*/ 8198021 w 10077105"/>
              <a:gd name="connsiteY22" fmla="*/ 927699 h 927699"/>
              <a:gd name="connsiteX23" fmla="*/ 7806793 w 10077105"/>
              <a:gd name="connsiteY23" fmla="*/ 927699 h 927699"/>
              <a:gd name="connsiteX24" fmla="*/ 7113251 w 10077105"/>
              <a:gd name="connsiteY24" fmla="*/ 927699 h 927699"/>
              <a:gd name="connsiteX25" fmla="*/ 6722022 w 10077105"/>
              <a:gd name="connsiteY25" fmla="*/ 927699 h 927699"/>
              <a:gd name="connsiteX26" fmla="*/ 6330793 w 10077105"/>
              <a:gd name="connsiteY26" fmla="*/ 927699 h 927699"/>
              <a:gd name="connsiteX27" fmla="*/ 6040335 w 10077105"/>
              <a:gd name="connsiteY27" fmla="*/ 927699 h 927699"/>
              <a:gd name="connsiteX28" fmla="*/ 5649107 w 10077105"/>
              <a:gd name="connsiteY28" fmla="*/ 927699 h 927699"/>
              <a:gd name="connsiteX29" fmla="*/ 4854794 w 10077105"/>
              <a:gd name="connsiteY29" fmla="*/ 927699 h 927699"/>
              <a:gd name="connsiteX30" fmla="*/ 4564336 w 10077105"/>
              <a:gd name="connsiteY30" fmla="*/ 927699 h 927699"/>
              <a:gd name="connsiteX31" fmla="*/ 4273878 w 10077105"/>
              <a:gd name="connsiteY31" fmla="*/ 927699 h 927699"/>
              <a:gd name="connsiteX32" fmla="*/ 3580336 w 10077105"/>
              <a:gd name="connsiteY32" fmla="*/ 927699 h 927699"/>
              <a:gd name="connsiteX33" fmla="*/ 3088336 w 10077105"/>
              <a:gd name="connsiteY33" fmla="*/ 927699 h 927699"/>
              <a:gd name="connsiteX34" fmla="*/ 2294023 w 10077105"/>
              <a:gd name="connsiteY34" fmla="*/ 927699 h 927699"/>
              <a:gd name="connsiteX35" fmla="*/ 1701252 w 10077105"/>
              <a:gd name="connsiteY35" fmla="*/ 927699 h 927699"/>
              <a:gd name="connsiteX36" fmla="*/ 1410795 w 10077105"/>
              <a:gd name="connsiteY36" fmla="*/ 927699 h 927699"/>
              <a:gd name="connsiteX37" fmla="*/ 1019566 w 10077105"/>
              <a:gd name="connsiteY37" fmla="*/ 927699 h 927699"/>
              <a:gd name="connsiteX38" fmla="*/ 0 w 10077105"/>
              <a:gd name="connsiteY38" fmla="*/ 927699 h 927699"/>
              <a:gd name="connsiteX39" fmla="*/ 0 w 10077105"/>
              <a:gd name="connsiteY39" fmla="*/ 445296 h 927699"/>
              <a:gd name="connsiteX40" fmla="*/ 0 w 10077105"/>
              <a:gd name="connsiteY40" fmla="*/ 0 h 927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0077105" h="927699" fill="none" extrusionOk="0">
                <a:moveTo>
                  <a:pt x="0" y="0"/>
                </a:moveTo>
                <a:cubicBezTo>
                  <a:pt x="221957" y="-34125"/>
                  <a:pt x="314106" y="51716"/>
                  <a:pt x="592771" y="0"/>
                </a:cubicBezTo>
                <a:cubicBezTo>
                  <a:pt x="871436" y="-51716"/>
                  <a:pt x="1033420" y="58672"/>
                  <a:pt x="1185542" y="0"/>
                </a:cubicBezTo>
                <a:cubicBezTo>
                  <a:pt x="1337664" y="-58672"/>
                  <a:pt x="1510804" y="5754"/>
                  <a:pt x="1778313" y="0"/>
                </a:cubicBezTo>
                <a:cubicBezTo>
                  <a:pt x="2045822" y="-5754"/>
                  <a:pt x="2012828" y="24928"/>
                  <a:pt x="2169541" y="0"/>
                </a:cubicBezTo>
                <a:cubicBezTo>
                  <a:pt x="2326254" y="-24928"/>
                  <a:pt x="2607885" y="63580"/>
                  <a:pt x="2762312" y="0"/>
                </a:cubicBezTo>
                <a:cubicBezTo>
                  <a:pt x="2916739" y="-63580"/>
                  <a:pt x="3268312" y="55262"/>
                  <a:pt x="3455854" y="0"/>
                </a:cubicBezTo>
                <a:cubicBezTo>
                  <a:pt x="3643396" y="-55262"/>
                  <a:pt x="3813562" y="5497"/>
                  <a:pt x="4048625" y="0"/>
                </a:cubicBezTo>
                <a:cubicBezTo>
                  <a:pt x="4283688" y="-5497"/>
                  <a:pt x="4375097" y="49129"/>
                  <a:pt x="4540625" y="0"/>
                </a:cubicBezTo>
                <a:cubicBezTo>
                  <a:pt x="4706153" y="-49129"/>
                  <a:pt x="4749703" y="16789"/>
                  <a:pt x="4931854" y="0"/>
                </a:cubicBezTo>
                <a:cubicBezTo>
                  <a:pt x="5114005" y="-16789"/>
                  <a:pt x="5224279" y="24198"/>
                  <a:pt x="5323083" y="0"/>
                </a:cubicBezTo>
                <a:cubicBezTo>
                  <a:pt x="5421887" y="-24198"/>
                  <a:pt x="5629644" y="11300"/>
                  <a:pt x="5714311" y="0"/>
                </a:cubicBezTo>
                <a:cubicBezTo>
                  <a:pt x="5798978" y="-11300"/>
                  <a:pt x="6162582" y="3443"/>
                  <a:pt x="6407853" y="0"/>
                </a:cubicBezTo>
                <a:cubicBezTo>
                  <a:pt x="6653124" y="-3443"/>
                  <a:pt x="6656062" y="159"/>
                  <a:pt x="6899853" y="0"/>
                </a:cubicBezTo>
                <a:cubicBezTo>
                  <a:pt x="7143644" y="-159"/>
                  <a:pt x="7272469" y="42421"/>
                  <a:pt x="7593395" y="0"/>
                </a:cubicBezTo>
                <a:cubicBezTo>
                  <a:pt x="7914321" y="-42421"/>
                  <a:pt x="8102865" y="77852"/>
                  <a:pt x="8387708" y="0"/>
                </a:cubicBezTo>
                <a:cubicBezTo>
                  <a:pt x="8672551" y="-77852"/>
                  <a:pt x="8878719" y="42963"/>
                  <a:pt x="9182021" y="0"/>
                </a:cubicBezTo>
                <a:cubicBezTo>
                  <a:pt x="9485323" y="-42963"/>
                  <a:pt x="9645803" y="46071"/>
                  <a:pt x="10077105" y="0"/>
                </a:cubicBezTo>
                <a:cubicBezTo>
                  <a:pt x="10084007" y="110907"/>
                  <a:pt x="10070798" y="341861"/>
                  <a:pt x="10077105" y="436019"/>
                </a:cubicBezTo>
                <a:cubicBezTo>
                  <a:pt x="10083412" y="530177"/>
                  <a:pt x="10037122" y="717099"/>
                  <a:pt x="10077105" y="927699"/>
                </a:cubicBezTo>
                <a:cubicBezTo>
                  <a:pt x="9898286" y="967115"/>
                  <a:pt x="9621176" y="910768"/>
                  <a:pt x="9383563" y="927699"/>
                </a:cubicBezTo>
                <a:cubicBezTo>
                  <a:pt x="9145950" y="944630"/>
                  <a:pt x="9185596" y="927583"/>
                  <a:pt x="8992334" y="927699"/>
                </a:cubicBezTo>
                <a:cubicBezTo>
                  <a:pt x="8799072" y="927815"/>
                  <a:pt x="8540021" y="888706"/>
                  <a:pt x="8198021" y="927699"/>
                </a:cubicBezTo>
                <a:cubicBezTo>
                  <a:pt x="7856021" y="966692"/>
                  <a:pt x="7912368" y="915428"/>
                  <a:pt x="7806793" y="927699"/>
                </a:cubicBezTo>
                <a:cubicBezTo>
                  <a:pt x="7701218" y="939970"/>
                  <a:pt x="7407067" y="924322"/>
                  <a:pt x="7113251" y="927699"/>
                </a:cubicBezTo>
                <a:cubicBezTo>
                  <a:pt x="6819435" y="931076"/>
                  <a:pt x="6879788" y="902009"/>
                  <a:pt x="6722022" y="927699"/>
                </a:cubicBezTo>
                <a:cubicBezTo>
                  <a:pt x="6564256" y="953389"/>
                  <a:pt x="6465549" y="903845"/>
                  <a:pt x="6330793" y="927699"/>
                </a:cubicBezTo>
                <a:cubicBezTo>
                  <a:pt x="6196037" y="951553"/>
                  <a:pt x="6164007" y="908049"/>
                  <a:pt x="6040335" y="927699"/>
                </a:cubicBezTo>
                <a:cubicBezTo>
                  <a:pt x="5916663" y="947349"/>
                  <a:pt x="5816936" y="905845"/>
                  <a:pt x="5649107" y="927699"/>
                </a:cubicBezTo>
                <a:cubicBezTo>
                  <a:pt x="5481278" y="949553"/>
                  <a:pt x="5178298" y="886127"/>
                  <a:pt x="4854794" y="927699"/>
                </a:cubicBezTo>
                <a:cubicBezTo>
                  <a:pt x="4531290" y="969271"/>
                  <a:pt x="4643001" y="895737"/>
                  <a:pt x="4564336" y="927699"/>
                </a:cubicBezTo>
                <a:cubicBezTo>
                  <a:pt x="4485671" y="959661"/>
                  <a:pt x="4361027" y="915910"/>
                  <a:pt x="4273878" y="927699"/>
                </a:cubicBezTo>
                <a:cubicBezTo>
                  <a:pt x="4186729" y="939488"/>
                  <a:pt x="3807674" y="894183"/>
                  <a:pt x="3580336" y="927699"/>
                </a:cubicBezTo>
                <a:cubicBezTo>
                  <a:pt x="3352998" y="961215"/>
                  <a:pt x="3306862" y="869825"/>
                  <a:pt x="3088336" y="927699"/>
                </a:cubicBezTo>
                <a:cubicBezTo>
                  <a:pt x="2869810" y="985573"/>
                  <a:pt x="2528198" y="917936"/>
                  <a:pt x="2294023" y="927699"/>
                </a:cubicBezTo>
                <a:cubicBezTo>
                  <a:pt x="2059848" y="937462"/>
                  <a:pt x="1974291" y="914031"/>
                  <a:pt x="1701252" y="927699"/>
                </a:cubicBezTo>
                <a:cubicBezTo>
                  <a:pt x="1428213" y="941367"/>
                  <a:pt x="1538872" y="917022"/>
                  <a:pt x="1410795" y="927699"/>
                </a:cubicBezTo>
                <a:cubicBezTo>
                  <a:pt x="1282718" y="938376"/>
                  <a:pt x="1193970" y="891602"/>
                  <a:pt x="1019566" y="927699"/>
                </a:cubicBezTo>
                <a:cubicBezTo>
                  <a:pt x="845162" y="963796"/>
                  <a:pt x="320710" y="878927"/>
                  <a:pt x="0" y="927699"/>
                </a:cubicBezTo>
                <a:cubicBezTo>
                  <a:pt x="-865" y="808531"/>
                  <a:pt x="6194" y="651775"/>
                  <a:pt x="0" y="445296"/>
                </a:cubicBezTo>
                <a:cubicBezTo>
                  <a:pt x="-6194" y="238817"/>
                  <a:pt x="10617" y="137894"/>
                  <a:pt x="0" y="0"/>
                </a:cubicBezTo>
                <a:close/>
              </a:path>
              <a:path w="10077105" h="927699" stroke="0" extrusionOk="0">
                <a:moveTo>
                  <a:pt x="0" y="0"/>
                </a:moveTo>
                <a:cubicBezTo>
                  <a:pt x="122679" y="-38651"/>
                  <a:pt x="296094" y="30766"/>
                  <a:pt x="391229" y="0"/>
                </a:cubicBezTo>
                <a:cubicBezTo>
                  <a:pt x="486364" y="-30766"/>
                  <a:pt x="716155" y="19010"/>
                  <a:pt x="883229" y="0"/>
                </a:cubicBezTo>
                <a:cubicBezTo>
                  <a:pt x="1050303" y="-19010"/>
                  <a:pt x="1253203" y="45977"/>
                  <a:pt x="1576771" y="0"/>
                </a:cubicBezTo>
                <a:cubicBezTo>
                  <a:pt x="1900339" y="-45977"/>
                  <a:pt x="1833026" y="7555"/>
                  <a:pt x="2068770" y="0"/>
                </a:cubicBezTo>
                <a:cubicBezTo>
                  <a:pt x="2304514" y="-7555"/>
                  <a:pt x="2433387" y="52929"/>
                  <a:pt x="2762312" y="0"/>
                </a:cubicBezTo>
                <a:cubicBezTo>
                  <a:pt x="3091237" y="-52929"/>
                  <a:pt x="3219461" y="69708"/>
                  <a:pt x="3355083" y="0"/>
                </a:cubicBezTo>
                <a:cubicBezTo>
                  <a:pt x="3490705" y="-69708"/>
                  <a:pt x="3592540" y="32355"/>
                  <a:pt x="3746312" y="0"/>
                </a:cubicBezTo>
                <a:cubicBezTo>
                  <a:pt x="3900084" y="-32355"/>
                  <a:pt x="4337316" y="11394"/>
                  <a:pt x="4540625" y="0"/>
                </a:cubicBezTo>
                <a:cubicBezTo>
                  <a:pt x="4743934" y="-11394"/>
                  <a:pt x="4907972" y="17676"/>
                  <a:pt x="5133396" y="0"/>
                </a:cubicBezTo>
                <a:cubicBezTo>
                  <a:pt x="5358820" y="-17676"/>
                  <a:pt x="5349237" y="19372"/>
                  <a:pt x="5423854" y="0"/>
                </a:cubicBezTo>
                <a:cubicBezTo>
                  <a:pt x="5498471" y="-19372"/>
                  <a:pt x="5613515" y="944"/>
                  <a:pt x="5714311" y="0"/>
                </a:cubicBezTo>
                <a:cubicBezTo>
                  <a:pt x="5815107" y="-944"/>
                  <a:pt x="6068013" y="6454"/>
                  <a:pt x="6407853" y="0"/>
                </a:cubicBezTo>
                <a:cubicBezTo>
                  <a:pt x="6747693" y="-6454"/>
                  <a:pt x="6553405" y="10687"/>
                  <a:pt x="6698311" y="0"/>
                </a:cubicBezTo>
                <a:cubicBezTo>
                  <a:pt x="6843217" y="-10687"/>
                  <a:pt x="7100913" y="58378"/>
                  <a:pt x="7291082" y="0"/>
                </a:cubicBezTo>
                <a:cubicBezTo>
                  <a:pt x="7481251" y="-58378"/>
                  <a:pt x="7793389" y="44978"/>
                  <a:pt x="8085395" y="0"/>
                </a:cubicBezTo>
                <a:cubicBezTo>
                  <a:pt x="8377401" y="-44978"/>
                  <a:pt x="8562271" y="20876"/>
                  <a:pt x="8778937" y="0"/>
                </a:cubicBezTo>
                <a:cubicBezTo>
                  <a:pt x="8995603" y="-20876"/>
                  <a:pt x="9160640" y="7539"/>
                  <a:pt x="9371708" y="0"/>
                </a:cubicBezTo>
                <a:cubicBezTo>
                  <a:pt x="9582776" y="-7539"/>
                  <a:pt x="9726806" y="16171"/>
                  <a:pt x="10077105" y="0"/>
                </a:cubicBezTo>
                <a:cubicBezTo>
                  <a:pt x="10112999" y="185204"/>
                  <a:pt x="10065255" y="262845"/>
                  <a:pt x="10077105" y="454573"/>
                </a:cubicBezTo>
                <a:cubicBezTo>
                  <a:pt x="10088955" y="646301"/>
                  <a:pt x="10036152" y="763451"/>
                  <a:pt x="10077105" y="927699"/>
                </a:cubicBezTo>
                <a:cubicBezTo>
                  <a:pt x="9857949" y="969795"/>
                  <a:pt x="9491105" y="904926"/>
                  <a:pt x="9282792" y="927699"/>
                </a:cubicBezTo>
                <a:cubicBezTo>
                  <a:pt x="9074479" y="950472"/>
                  <a:pt x="8970588" y="886843"/>
                  <a:pt x="8891563" y="927699"/>
                </a:cubicBezTo>
                <a:cubicBezTo>
                  <a:pt x="8812538" y="968555"/>
                  <a:pt x="8420688" y="867835"/>
                  <a:pt x="8097250" y="927699"/>
                </a:cubicBezTo>
                <a:cubicBezTo>
                  <a:pt x="7773812" y="987563"/>
                  <a:pt x="7650961" y="857709"/>
                  <a:pt x="7302937" y="927699"/>
                </a:cubicBezTo>
                <a:cubicBezTo>
                  <a:pt x="6954913" y="997689"/>
                  <a:pt x="7003392" y="884622"/>
                  <a:pt x="6911708" y="927699"/>
                </a:cubicBezTo>
                <a:cubicBezTo>
                  <a:pt x="6820024" y="970776"/>
                  <a:pt x="6629004" y="882408"/>
                  <a:pt x="6520480" y="927699"/>
                </a:cubicBezTo>
                <a:cubicBezTo>
                  <a:pt x="6411956" y="972990"/>
                  <a:pt x="6255189" y="910019"/>
                  <a:pt x="6028480" y="927699"/>
                </a:cubicBezTo>
                <a:cubicBezTo>
                  <a:pt x="5801771" y="945379"/>
                  <a:pt x="5672332" y="886127"/>
                  <a:pt x="5536480" y="927699"/>
                </a:cubicBezTo>
                <a:cubicBezTo>
                  <a:pt x="5400628" y="969271"/>
                  <a:pt x="5368236" y="906399"/>
                  <a:pt x="5246022" y="927699"/>
                </a:cubicBezTo>
                <a:cubicBezTo>
                  <a:pt x="5123808" y="948999"/>
                  <a:pt x="4832013" y="912008"/>
                  <a:pt x="4653251" y="927699"/>
                </a:cubicBezTo>
                <a:cubicBezTo>
                  <a:pt x="4474489" y="943390"/>
                  <a:pt x="4470166" y="924093"/>
                  <a:pt x="4362794" y="927699"/>
                </a:cubicBezTo>
                <a:cubicBezTo>
                  <a:pt x="4255422" y="931305"/>
                  <a:pt x="3831622" y="832886"/>
                  <a:pt x="3568481" y="927699"/>
                </a:cubicBezTo>
                <a:cubicBezTo>
                  <a:pt x="3305340" y="1022512"/>
                  <a:pt x="3313181" y="911728"/>
                  <a:pt x="3076481" y="927699"/>
                </a:cubicBezTo>
                <a:cubicBezTo>
                  <a:pt x="2839781" y="943670"/>
                  <a:pt x="2611416" y="913459"/>
                  <a:pt x="2382939" y="927699"/>
                </a:cubicBezTo>
                <a:cubicBezTo>
                  <a:pt x="2154462" y="941939"/>
                  <a:pt x="1934269" y="853627"/>
                  <a:pt x="1689397" y="927699"/>
                </a:cubicBezTo>
                <a:cubicBezTo>
                  <a:pt x="1444525" y="1001771"/>
                  <a:pt x="1323429" y="878462"/>
                  <a:pt x="1197397" y="927699"/>
                </a:cubicBezTo>
                <a:cubicBezTo>
                  <a:pt x="1071365" y="976936"/>
                  <a:pt x="591566" y="863611"/>
                  <a:pt x="0" y="927699"/>
                </a:cubicBezTo>
                <a:cubicBezTo>
                  <a:pt x="-54497" y="773923"/>
                  <a:pt x="41448" y="579275"/>
                  <a:pt x="0" y="473126"/>
                </a:cubicBezTo>
                <a:cubicBezTo>
                  <a:pt x="-41448" y="366977"/>
                  <a:pt x="31974" y="132841"/>
                  <a:pt x="0" y="0"/>
                </a:cubicBezTo>
                <a:close/>
              </a:path>
            </a:pathLst>
          </a:custGeom>
          <a:solidFill>
            <a:srgbClr val="73BF44"/>
          </a:solidFill>
          <a:ln w="76200">
            <a:solidFill>
              <a:srgbClr val="73BF44"/>
            </a:solidFill>
            <a:extLst>
              <a:ext uri="{C807C97D-BFC1-408E-A445-0C87EB9F89A2}">
                <ask:lineSketchStyleProps xmlns:ask="http://schemas.microsoft.com/office/drawing/2018/sketchyshapes" sd="370866021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10 QC INSPECTOR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EAE06F5-2A1E-1130-D3A2-6AD112868D77}"/>
              </a:ext>
            </a:extLst>
          </p:cNvPr>
          <p:cNvGrpSpPr/>
          <p:nvPr/>
        </p:nvGrpSpPr>
        <p:grpSpPr>
          <a:xfrm>
            <a:off x="3717540" y="5184221"/>
            <a:ext cx="3062498" cy="2241294"/>
            <a:chOff x="3974609" y="5188485"/>
            <a:chExt cx="3062498" cy="2011516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918D6AA-406B-D3D1-FB2B-1BCD0A235696}"/>
                </a:ext>
              </a:extLst>
            </p:cNvPr>
            <p:cNvCxnSpPr>
              <a:cxnSpLocks/>
              <a:endCxn id="17" idx="1"/>
            </p:cNvCxnSpPr>
            <p:nvPr/>
          </p:nvCxnSpPr>
          <p:spPr>
            <a:xfrm flipH="1">
              <a:off x="3974609" y="5205411"/>
              <a:ext cx="1188466" cy="1209102"/>
            </a:xfrm>
            <a:prstGeom prst="line">
              <a:avLst/>
            </a:prstGeom>
            <a:ln w="76200">
              <a:solidFill>
                <a:srgbClr val="73BF4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4D754C2-1761-F390-7FE4-FD3FBB170123}"/>
                </a:ext>
              </a:extLst>
            </p:cNvPr>
            <p:cNvCxnSpPr>
              <a:cxnSpLocks/>
              <a:endCxn id="17" idx="3"/>
            </p:cNvCxnSpPr>
            <p:nvPr/>
          </p:nvCxnSpPr>
          <p:spPr>
            <a:xfrm>
              <a:off x="5163075" y="5188485"/>
              <a:ext cx="1874032" cy="1226027"/>
            </a:xfrm>
            <a:prstGeom prst="line">
              <a:avLst/>
            </a:prstGeom>
            <a:ln w="76200">
              <a:solidFill>
                <a:srgbClr val="73BF4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7AC490F9-1534-5954-8BF9-3A365CD2FFE0}"/>
                </a:ext>
              </a:extLst>
            </p:cNvPr>
            <p:cNvSpPr/>
            <p:nvPr/>
          </p:nvSpPr>
          <p:spPr>
            <a:xfrm>
              <a:off x="3974609" y="5629023"/>
              <a:ext cx="3062498" cy="1570978"/>
            </a:xfrm>
            <a:prstGeom prst="roundRect">
              <a:avLst/>
            </a:prstGeom>
            <a:ln w="762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HỖ TRỢ NHÀ TRỌ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63BBD83-286C-C62D-F453-B713795F764A}"/>
              </a:ext>
            </a:extLst>
          </p:cNvPr>
          <p:cNvSpPr txBox="1"/>
          <p:nvPr/>
        </p:nvSpPr>
        <p:spPr>
          <a:xfrm>
            <a:off x="7538571" y="9489284"/>
            <a:ext cx="2581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Chuyên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ngành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6F4FC0D-78F7-CE57-36A1-3503453F79EE}"/>
              </a:ext>
            </a:extLst>
          </p:cNvPr>
          <p:cNvSpPr/>
          <p:nvPr/>
        </p:nvSpPr>
        <p:spPr>
          <a:xfrm rot="21381565">
            <a:off x="323449" y="2888514"/>
            <a:ext cx="10110660" cy="850181"/>
          </a:xfrm>
          <a:custGeom>
            <a:avLst/>
            <a:gdLst>
              <a:gd name="connsiteX0" fmla="*/ 0 w 10110660"/>
              <a:gd name="connsiteY0" fmla="*/ 0 h 850181"/>
              <a:gd name="connsiteX1" fmla="*/ 594745 w 10110660"/>
              <a:gd name="connsiteY1" fmla="*/ 0 h 850181"/>
              <a:gd name="connsiteX2" fmla="*/ 1189489 w 10110660"/>
              <a:gd name="connsiteY2" fmla="*/ 0 h 850181"/>
              <a:gd name="connsiteX3" fmla="*/ 1784234 w 10110660"/>
              <a:gd name="connsiteY3" fmla="*/ 0 h 850181"/>
              <a:gd name="connsiteX4" fmla="*/ 2176766 w 10110660"/>
              <a:gd name="connsiteY4" fmla="*/ 0 h 850181"/>
              <a:gd name="connsiteX5" fmla="*/ 2771510 w 10110660"/>
              <a:gd name="connsiteY5" fmla="*/ 0 h 850181"/>
              <a:gd name="connsiteX6" fmla="*/ 3467362 w 10110660"/>
              <a:gd name="connsiteY6" fmla="*/ 0 h 850181"/>
              <a:gd name="connsiteX7" fmla="*/ 4062106 w 10110660"/>
              <a:gd name="connsiteY7" fmla="*/ 0 h 850181"/>
              <a:gd name="connsiteX8" fmla="*/ 4555744 w 10110660"/>
              <a:gd name="connsiteY8" fmla="*/ 0 h 850181"/>
              <a:gd name="connsiteX9" fmla="*/ 4948276 w 10110660"/>
              <a:gd name="connsiteY9" fmla="*/ 0 h 850181"/>
              <a:gd name="connsiteX10" fmla="*/ 5340807 w 10110660"/>
              <a:gd name="connsiteY10" fmla="*/ 0 h 850181"/>
              <a:gd name="connsiteX11" fmla="*/ 5733339 w 10110660"/>
              <a:gd name="connsiteY11" fmla="*/ 0 h 850181"/>
              <a:gd name="connsiteX12" fmla="*/ 6429190 w 10110660"/>
              <a:gd name="connsiteY12" fmla="*/ 0 h 850181"/>
              <a:gd name="connsiteX13" fmla="*/ 6922828 w 10110660"/>
              <a:gd name="connsiteY13" fmla="*/ 0 h 850181"/>
              <a:gd name="connsiteX14" fmla="*/ 7618680 w 10110660"/>
              <a:gd name="connsiteY14" fmla="*/ 0 h 850181"/>
              <a:gd name="connsiteX15" fmla="*/ 8415638 w 10110660"/>
              <a:gd name="connsiteY15" fmla="*/ 0 h 850181"/>
              <a:gd name="connsiteX16" fmla="*/ 9212595 w 10110660"/>
              <a:gd name="connsiteY16" fmla="*/ 0 h 850181"/>
              <a:gd name="connsiteX17" fmla="*/ 10110660 w 10110660"/>
              <a:gd name="connsiteY17" fmla="*/ 0 h 850181"/>
              <a:gd name="connsiteX18" fmla="*/ 10110660 w 10110660"/>
              <a:gd name="connsiteY18" fmla="*/ 399585 h 850181"/>
              <a:gd name="connsiteX19" fmla="*/ 10110660 w 10110660"/>
              <a:gd name="connsiteY19" fmla="*/ 850181 h 850181"/>
              <a:gd name="connsiteX20" fmla="*/ 9414809 w 10110660"/>
              <a:gd name="connsiteY20" fmla="*/ 850181 h 850181"/>
              <a:gd name="connsiteX21" fmla="*/ 9022277 w 10110660"/>
              <a:gd name="connsiteY21" fmla="*/ 850181 h 850181"/>
              <a:gd name="connsiteX22" fmla="*/ 8225319 w 10110660"/>
              <a:gd name="connsiteY22" fmla="*/ 850181 h 850181"/>
              <a:gd name="connsiteX23" fmla="*/ 7832788 w 10110660"/>
              <a:gd name="connsiteY23" fmla="*/ 850181 h 850181"/>
              <a:gd name="connsiteX24" fmla="*/ 7136936 w 10110660"/>
              <a:gd name="connsiteY24" fmla="*/ 850181 h 850181"/>
              <a:gd name="connsiteX25" fmla="*/ 6744405 w 10110660"/>
              <a:gd name="connsiteY25" fmla="*/ 850181 h 850181"/>
              <a:gd name="connsiteX26" fmla="*/ 6351873 w 10110660"/>
              <a:gd name="connsiteY26" fmla="*/ 850181 h 850181"/>
              <a:gd name="connsiteX27" fmla="*/ 6060449 w 10110660"/>
              <a:gd name="connsiteY27" fmla="*/ 850181 h 850181"/>
              <a:gd name="connsiteX28" fmla="*/ 5667917 w 10110660"/>
              <a:gd name="connsiteY28" fmla="*/ 850181 h 850181"/>
              <a:gd name="connsiteX29" fmla="*/ 4870959 w 10110660"/>
              <a:gd name="connsiteY29" fmla="*/ 850181 h 850181"/>
              <a:gd name="connsiteX30" fmla="*/ 4579534 w 10110660"/>
              <a:gd name="connsiteY30" fmla="*/ 850181 h 850181"/>
              <a:gd name="connsiteX31" fmla="*/ 4288109 w 10110660"/>
              <a:gd name="connsiteY31" fmla="*/ 850181 h 850181"/>
              <a:gd name="connsiteX32" fmla="*/ 3592258 w 10110660"/>
              <a:gd name="connsiteY32" fmla="*/ 850181 h 850181"/>
              <a:gd name="connsiteX33" fmla="*/ 3098620 w 10110660"/>
              <a:gd name="connsiteY33" fmla="*/ 850181 h 850181"/>
              <a:gd name="connsiteX34" fmla="*/ 2301662 w 10110660"/>
              <a:gd name="connsiteY34" fmla="*/ 850181 h 850181"/>
              <a:gd name="connsiteX35" fmla="*/ 1706917 w 10110660"/>
              <a:gd name="connsiteY35" fmla="*/ 850181 h 850181"/>
              <a:gd name="connsiteX36" fmla="*/ 1415492 w 10110660"/>
              <a:gd name="connsiteY36" fmla="*/ 850181 h 850181"/>
              <a:gd name="connsiteX37" fmla="*/ 1022961 w 10110660"/>
              <a:gd name="connsiteY37" fmla="*/ 850181 h 850181"/>
              <a:gd name="connsiteX38" fmla="*/ 0 w 10110660"/>
              <a:gd name="connsiteY38" fmla="*/ 850181 h 850181"/>
              <a:gd name="connsiteX39" fmla="*/ 0 w 10110660"/>
              <a:gd name="connsiteY39" fmla="*/ 408087 h 850181"/>
              <a:gd name="connsiteX40" fmla="*/ 0 w 10110660"/>
              <a:gd name="connsiteY40" fmla="*/ 0 h 85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0110660" h="850181" fill="none" extrusionOk="0">
                <a:moveTo>
                  <a:pt x="0" y="0"/>
                </a:moveTo>
                <a:cubicBezTo>
                  <a:pt x="247117" y="-13577"/>
                  <a:pt x="450880" y="4252"/>
                  <a:pt x="594745" y="0"/>
                </a:cubicBezTo>
                <a:cubicBezTo>
                  <a:pt x="738610" y="-4252"/>
                  <a:pt x="899469" y="56215"/>
                  <a:pt x="1189489" y="0"/>
                </a:cubicBezTo>
                <a:cubicBezTo>
                  <a:pt x="1479509" y="-56215"/>
                  <a:pt x="1660333" y="16194"/>
                  <a:pt x="1784234" y="0"/>
                </a:cubicBezTo>
                <a:cubicBezTo>
                  <a:pt x="1908135" y="-16194"/>
                  <a:pt x="2011287" y="21842"/>
                  <a:pt x="2176766" y="0"/>
                </a:cubicBezTo>
                <a:cubicBezTo>
                  <a:pt x="2342245" y="-21842"/>
                  <a:pt x="2644466" y="20940"/>
                  <a:pt x="2771510" y="0"/>
                </a:cubicBezTo>
                <a:cubicBezTo>
                  <a:pt x="2898554" y="-20940"/>
                  <a:pt x="3121546" y="12463"/>
                  <a:pt x="3467362" y="0"/>
                </a:cubicBezTo>
                <a:cubicBezTo>
                  <a:pt x="3813178" y="-12463"/>
                  <a:pt x="3838264" y="64000"/>
                  <a:pt x="4062106" y="0"/>
                </a:cubicBezTo>
                <a:cubicBezTo>
                  <a:pt x="4285948" y="-64000"/>
                  <a:pt x="4386034" y="51915"/>
                  <a:pt x="4555744" y="0"/>
                </a:cubicBezTo>
                <a:cubicBezTo>
                  <a:pt x="4725454" y="-51915"/>
                  <a:pt x="4844565" y="8376"/>
                  <a:pt x="4948276" y="0"/>
                </a:cubicBezTo>
                <a:cubicBezTo>
                  <a:pt x="5051987" y="-8376"/>
                  <a:pt x="5196176" y="44002"/>
                  <a:pt x="5340807" y="0"/>
                </a:cubicBezTo>
                <a:cubicBezTo>
                  <a:pt x="5485438" y="-44002"/>
                  <a:pt x="5633370" y="17772"/>
                  <a:pt x="5733339" y="0"/>
                </a:cubicBezTo>
                <a:cubicBezTo>
                  <a:pt x="5833308" y="-17772"/>
                  <a:pt x="6251429" y="18945"/>
                  <a:pt x="6429190" y="0"/>
                </a:cubicBezTo>
                <a:cubicBezTo>
                  <a:pt x="6606951" y="-18945"/>
                  <a:pt x="6678473" y="2690"/>
                  <a:pt x="6922828" y="0"/>
                </a:cubicBezTo>
                <a:cubicBezTo>
                  <a:pt x="7167183" y="-2690"/>
                  <a:pt x="7427517" y="19628"/>
                  <a:pt x="7618680" y="0"/>
                </a:cubicBezTo>
                <a:cubicBezTo>
                  <a:pt x="7809843" y="-19628"/>
                  <a:pt x="8136584" y="66588"/>
                  <a:pt x="8415638" y="0"/>
                </a:cubicBezTo>
                <a:cubicBezTo>
                  <a:pt x="8694692" y="-66588"/>
                  <a:pt x="8925069" y="12332"/>
                  <a:pt x="9212595" y="0"/>
                </a:cubicBezTo>
                <a:cubicBezTo>
                  <a:pt x="9500121" y="-12332"/>
                  <a:pt x="9860658" y="62596"/>
                  <a:pt x="10110660" y="0"/>
                </a:cubicBezTo>
                <a:cubicBezTo>
                  <a:pt x="10154408" y="104467"/>
                  <a:pt x="10073980" y="284098"/>
                  <a:pt x="10110660" y="399585"/>
                </a:cubicBezTo>
                <a:cubicBezTo>
                  <a:pt x="10147340" y="515073"/>
                  <a:pt x="10105263" y="660813"/>
                  <a:pt x="10110660" y="850181"/>
                </a:cubicBezTo>
                <a:cubicBezTo>
                  <a:pt x="9931675" y="880677"/>
                  <a:pt x="9669521" y="822116"/>
                  <a:pt x="9414809" y="850181"/>
                </a:cubicBezTo>
                <a:cubicBezTo>
                  <a:pt x="9160097" y="878246"/>
                  <a:pt x="9121769" y="845448"/>
                  <a:pt x="9022277" y="850181"/>
                </a:cubicBezTo>
                <a:cubicBezTo>
                  <a:pt x="8922785" y="854914"/>
                  <a:pt x="8443044" y="814765"/>
                  <a:pt x="8225319" y="850181"/>
                </a:cubicBezTo>
                <a:cubicBezTo>
                  <a:pt x="8007594" y="885597"/>
                  <a:pt x="7961705" y="848741"/>
                  <a:pt x="7832788" y="850181"/>
                </a:cubicBezTo>
                <a:cubicBezTo>
                  <a:pt x="7703871" y="851621"/>
                  <a:pt x="7310941" y="848349"/>
                  <a:pt x="7136936" y="850181"/>
                </a:cubicBezTo>
                <a:cubicBezTo>
                  <a:pt x="6962931" y="852013"/>
                  <a:pt x="6846667" y="844125"/>
                  <a:pt x="6744405" y="850181"/>
                </a:cubicBezTo>
                <a:cubicBezTo>
                  <a:pt x="6642143" y="856237"/>
                  <a:pt x="6501688" y="805740"/>
                  <a:pt x="6351873" y="850181"/>
                </a:cubicBezTo>
                <a:cubicBezTo>
                  <a:pt x="6202058" y="894622"/>
                  <a:pt x="6141380" y="842225"/>
                  <a:pt x="6060449" y="850181"/>
                </a:cubicBezTo>
                <a:cubicBezTo>
                  <a:pt x="5979518" y="858137"/>
                  <a:pt x="5747679" y="844300"/>
                  <a:pt x="5667917" y="850181"/>
                </a:cubicBezTo>
                <a:cubicBezTo>
                  <a:pt x="5588155" y="856062"/>
                  <a:pt x="5201566" y="846753"/>
                  <a:pt x="4870959" y="850181"/>
                </a:cubicBezTo>
                <a:cubicBezTo>
                  <a:pt x="4540352" y="853609"/>
                  <a:pt x="4650765" y="822046"/>
                  <a:pt x="4579534" y="850181"/>
                </a:cubicBezTo>
                <a:cubicBezTo>
                  <a:pt x="4508303" y="878316"/>
                  <a:pt x="4417589" y="833361"/>
                  <a:pt x="4288109" y="850181"/>
                </a:cubicBezTo>
                <a:cubicBezTo>
                  <a:pt x="4158629" y="867001"/>
                  <a:pt x="3908104" y="782963"/>
                  <a:pt x="3592258" y="850181"/>
                </a:cubicBezTo>
                <a:cubicBezTo>
                  <a:pt x="3276412" y="917399"/>
                  <a:pt x="3203134" y="793784"/>
                  <a:pt x="3098620" y="850181"/>
                </a:cubicBezTo>
                <a:cubicBezTo>
                  <a:pt x="2994106" y="906578"/>
                  <a:pt x="2539335" y="789987"/>
                  <a:pt x="2301662" y="850181"/>
                </a:cubicBezTo>
                <a:cubicBezTo>
                  <a:pt x="2063989" y="910375"/>
                  <a:pt x="1899487" y="806830"/>
                  <a:pt x="1706917" y="850181"/>
                </a:cubicBezTo>
                <a:cubicBezTo>
                  <a:pt x="1514347" y="893532"/>
                  <a:pt x="1506813" y="826855"/>
                  <a:pt x="1415492" y="850181"/>
                </a:cubicBezTo>
                <a:cubicBezTo>
                  <a:pt x="1324172" y="873507"/>
                  <a:pt x="1186947" y="815851"/>
                  <a:pt x="1022961" y="850181"/>
                </a:cubicBezTo>
                <a:cubicBezTo>
                  <a:pt x="858975" y="884511"/>
                  <a:pt x="371760" y="842825"/>
                  <a:pt x="0" y="850181"/>
                </a:cubicBezTo>
                <a:cubicBezTo>
                  <a:pt x="-25345" y="644408"/>
                  <a:pt x="18520" y="536291"/>
                  <a:pt x="0" y="408087"/>
                </a:cubicBezTo>
                <a:cubicBezTo>
                  <a:pt x="-18520" y="279883"/>
                  <a:pt x="15147" y="153051"/>
                  <a:pt x="0" y="0"/>
                </a:cubicBezTo>
                <a:close/>
              </a:path>
              <a:path w="10110660" h="850181" stroke="0" extrusionOk="0">
                <a:moveTo>
                  <a:pt x="0" y="0"/>
                </a:moveTo>
                <a:cubicBezTo>
                  <a:pt x="81591" y="-878"/>
                  <a:pt x="277655" y="11703"/>
                  <a:pt x="392532" y="0"/>
                </a:cubicBezTo>
                <a:cubicBezTo>
                  <a:pt x="507409" y="-11703"/>
                  <a:pt x="749234" y="22648"/>
                  <a:pt x="886170" y="0"/>
                </a:cubicBezTo>
                <a:cubicBezTo>
                  <a:pt x="1023106" y="-22648"/>
                  <a:pt x="1438570" y="80600"/>
                  <a:pt x="1582021" y="0"/>
                </a:cubicBezTo>
                <a:cubicBezTo>
                  <a:pt x="1725472" y="-80600"/>
                  <a:pt x="1870655" y="10511"/>
                  <a:pt x="2075659" y="0"/>
                </a:cubicBezTo>
                <a:cubicBezTo>
                  <a:pt x="2280663" y="-10511"/>
                  <a:pt x="2482746" y="1828"/>
                  <a:pt x="2771510" y="0"/>
                </a:cubicBezTo>
                <a:cubicBezTo>
                  <a:pt x="3060274" y="-1828"/>
                  <a:pt x="3140020" y="16470"/>
                  <a:pt x="3366255" y="0"/>
                </a:cubicBezTo>
                <a:cubicBezTo>
                  <a:pt x="3592491" y="-16470"/>
                  <a:pt x="3669411" y="35018"/>
                  <a:pt x="3758787" y="0"/>
                </a:cubicBezTo>
                <a:cubicBezTo>
                  <a:pt x="3848163" y="-35018"/>
                  <a:pt x="4353210" y="5263"/>
                  <a:pt x="4555744" y="0"/>
                </a:cubicBezTo>
                <a:cubicBezTo>
                  <a:pt x="4758278" y="-5263"/>
                  <a:pt x="4942996" y="19126"/>
                  <a:pt x="5150489" y="0"/>
                </a:cubicBezTo>
                <a:cubicBezTo>
                  <a:pt x="5357982" y="-19126"/>
                  <a:pt x="5300433" y="34132"/>
                  <a:pt x="5441914" y="0"/>
                </a:cubicBezTo>
                <a:cubicBezTo>
                  <a:pt x="5583395" y="-34132"/>
                  <a:pt x="5658008" y="22823"/>
                  <a:pt x="5733339" y="0"/>
                </a:cubicBezTo>
                <a:cubicBezTo>
                  <a:pt x="5808670" y="-22823"/>
                  <a:pt x="6112837" y="37662"/>
                  <a:pt x="6429190" y="0"/>
                </a:cubicBezTo>
                <a:cubicBezTo>
                  <a:pt x="6745543" y="-37662"/>
                  <a:pt x="6631350" y="22968"/>
                  <a:pt x="6720615" y="0"/>
                </a:cubicBezTo>
                <a:cubicBezTo>
                  <a:pt x="6809880" y="-22968"/>
                  <a:pt x="7033060" y="7901"/>
                  <a:pt x="7315360" y="0"/>
                </a:cubicBezTo>
                <a:cubicBezTo>
                  <a:pt x="7597660" y="-7901"/>
                  <a:pt x="7832371" y="83087"/>
                  <a:pt x="8112318" y="0"/>
                </a:cubicBezTo>
                <a:cubicBezTo>
                  <a:pt x="8392265" y="-83087"/>
                  <a:pt x="8655011" y="3818"/>
                  <a:pt x="8808169" y="0"/>
                </a:cubicBezTo>
                <a:cubicBezTo>
                  <a:pt x="8961327" y="-3818"/>
                  <a:pt x="9153875" y="19705"/>
                  <a:pt x="9402914" y="0"/>
                </a:cubicBezTo>
                <a:cubicBezTo>
                  <a:pt x="9651953" y="-19705"/>
                  <a:pt x="9924108" y="37123"/>
                  <a:pt x="10110660" y="0"/>
                </a:cubicBezTo>
                <a:cubicBezTo>
                  <a:pt x="10160062" y="90816"/>
                  <a:pt x="10090808" y="308812"/>
                  <a:pt x="10110660" y="416589"/>
                </a:cubicBezTo>
                <a:cubicBezTo>
                  <a:pt x="10130512" y="524366"/>
                  <a:pt x="10097541" y="738707"/>
                  <a:pt x="10110660" y="850181"/>
                </a:cubicBezTo>
                <a:cubicBezTo>
                  <a:pt x="9879279" y="886546"/>
                  <a:pt x="9573485" y="773117"/>
                  <a:pt x="9313702" y="850181"/>
                </a:cubicBezTo>
                <a:cubicBezTo>
                  <a:pt x="9053919" y="927245"/>
                  <a:pt x="9051816" y="844352"/>
                  <a:pt x="8921171" y="850181"/>
                </a:cubicBezTo>
                <a:cubicBezTo>
                  <a:pt x="8790526" y="856010"/>
                  <a:pt x="8389873" y="822912"/>
                  <a:pt x="8124213" y="850181"/>
                </a:cubicBezTo>
                <a:cubicBezTo>
                  <a:pt x="7858553" y="877450"/>
                  <a:pt x="7606696" y="821585"/>
                  <a:pt x="7327255" y="850181"/>
                </a:cubicBezTo>
                <a:cubicBezTo>
                  <a:pt x="7047814" y="878777"/>
                  <a:pt x="7108450" y="826936"/>
                  <a:pt x="6934723" y="850181"/>
                </a:cubicBezTo>
                <a:cubicBezTo>
                  <a:pt x="6760996" y="873426"/>
                  <a:pt x="6687402" y="829982"/>
                  <a:pt x="6542192" y="850181"/>
                </a:cubicBezTo>
                <a:cubicBezTo>
                  <a:pt x="6396982" y="870380"/>
                  <a:pt x="6177599" y="792131"/>
                  <a:pt x="6048554" y="850181"/>
                </a:cubicBezTo>
                <a:cubicBezTo>
                  <a:pt x="5919509" y="908231"/>
                  <a:pt x="5719573" y="842912"/>
                  <a:pt x="5554916" y="850181"/>
                </a:cubicBezTo>
                <a:cubicBezTo>
                  <a:pt x="5390259" y="857450"/>
                  <a:pt x="5322385" y="834684"/>
                  <a:pt x="5263491" y="850181"/>
                </a:cubicBezTo>
                <a:cubicBezTo>
                  <a:pt x="5204598" y="865678"/>
                  <a:pt x="4903590" y="806108"/>
                  <a:pt x="4668746" y="850181"/>
                </a:cubicBezTo>
                <a:cubicBezTo>
                  <a:pt x="4433902" y="894254"/>
                  <a:pt x="4501211" y="838483"/>
                  <a:pt x="4377321" y="850181"/>
                </a:cubicBezTo>
                <a:cubicBezTo>
                  <a:pt x="4253432" y="861879"/>
                  <a:pt x="3820993" y="778698"/>
                  <a:pt x="3580363" y="850181"/>
                </a:cubicBezTo>
                <a:cubicBezTo>
                  <a:pt x="3339733" y="921664"/>
                  <a:pt x="3282967" y="801740"/>
                  <a:pt x="3086725" y="850181"/>
                </a:cubicBezTo>
                <a:cubicBezTo>
                  <a:pt x="2890483" y="898622"/>
                  <a:pt x="2678870" y="832982"/>
                  <a:pt x="2390874" y="850181"/>
                </a:cubicBezTo>
                <a:cubicBezTo>
                  <a:pt x="2102878" y="867380"/>
                  <a:pt x="1859238" y="767469"/>
                  <a:pt x="1695022" y="850181"/>
                </a:cubicBezTo>
                <a:cubicBezTo>
                  <a:pt x="1530806" y="932893"/>
                  <a:pt x="1432286" y="818902"/>
                  <a:pt x="1201384" y="850181"/>
                </a:cubicBezTo>
                <a:cubicBezTo>
                  <a:pt x="970482" y="881460"/>
                  <a:pt x="330701" y="766126"/>
                  <a:pt x="0" y="850181"/>
                </a:cubicBezTo>
                <a:cubicBezTo>
                  <a:pt x="-39239" y="643532"/>
                  <a:pt x="13132" y="554273"/>
                  <a:pt x="0" y="433592"/>
                </a:cubicBezTo>
                <a:cubicBezTo>
                  <a:pt x="-13132" y="312911"/>
                  <a:pt x="13865" y="107320"/>
                  <a:pt x="0" y="0"/>
                </a:cubicBezTo>
                <a:close/>
              </a:path>
            </a:pathLst>
          </a:custGeom>
          <a:solidFill>
            <a:srgbClr val="4161AD"/>
          </a:solidFill>
          <a:ln w="76200">
            <a:solidFill>
              <a:srgbClr val="4161AD"/>
            </a:solidFill>
            <a:extLst>
              <a:ext uri="{C807C97D-BFC1-408E-A445-0C87EB9F89A2}">
                <ask:lineSketchStyleProps xmlns:ask="http://schemas.microsoft.com/office/drawing/2018/sketchyshapes" sd="370866021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30 CNC OPERATOR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8EB597BA-A059-4E16-047E-42B0FCA57DF6}"/>
              </a:ext>
            </a:extLst>
          </p:cNvPr>
          <p:cNvSpPr/>
          <p:nvPr/>
        </p:nvSpPr>
        <p:spPr>
          <a:xfrm>
            <a:off x="6368969" y="8870805"/>
            <a:ext cx="4773214" cy="630580"/>
          </a:xfrm>
          <a:prstGeom prst="roundRect">
            <a:avLst/>
          </a:prstGeom>
          <a:ln w="57150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518C9E6-FB6E-2344-A070-4C2FDE3DC6B0}"/>
              </a:ext>
            </a:extLst>
          </p:cNvPr>
          <p:cNvSpPr txBox="1"/>
          <p:nvPr/>
        </p:nvSpPr>
        <p:spPr>
          <a:xfrm>
            <a:off x="6004157" y="8217982"/>
            <a:ext cx="55592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TỐT NGHIỆP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TRUNG CẤP, CAO ĐẲNG, ĐẠI HỌC</a:t>
            </a:r>
          </a:p>
          <a:p>
            <a:pPr algn="ctr"/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CƠ KHÍ CHẾ TẠO MÁY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C2089F5-E081-4D48-CA84-EEE3A9E5F26A}"/>
              </a:ext>
            </a:extLst>
          </p:cNvPr>
          <p:cNvSpPr txBox="1"/>
          <p:nvPr/>
        </p:nvSpPr>
        <p:spPr>
          <a:xfrm>
            <a:off x="2823519" y="78022"/>
            <a:ext cx="6544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NHU CẦU MỞ NHÀ MÁY MỚI TẠI MỸ PHƯỚC 3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BẾN CÁT BÌNH DƯỜNG</a:t>
            </a:r>
          </a:p>
        </p:txBody>
      </p:sp>
    </p:spTree>
    <p:extLst>
      <p:ext uri="{BB962C8B-B14F-4D97-AF65-F5344CB8AC3E}">
        <p14:creationId xmlns:p14="http://schemas.microsoft.com/office/powerpoint/2010/main" val="3705693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4B68DA8D184C4EAE8FAA0F209E893E" ma:contentTypeVersion="19" ma:contentTypeDescription="Create a new document." ma:contentTypeScope="" ma:versionID="7a10214ada61e2591ba6f3a83fadb799">
  <xsd:schema xmlns:xsd="http://www.w3.org/2001/XMLSchema" xmlns:xs="http://www.w3.org/2001/XMLSchema" xmlns:p="http://schemas.microsoft.com/office/2006/metadata/properties" xmlns:ns2="683740aa-8316-43c1-abfd-94c17bdb64d0" xmlns:ns3="6c28fdb1-901a-4fd9-94e7-c2f8cbc0af45" targetNamespace="http://schemas.microsoft.com/office/2006/metadata/properties" ma:root="true" ma:fieldsID="2599c961e10f9a24daba6a60c5ebcc81" ns2:_="" ns3:_="">
    <xsd:import namespace="683740aa-8316-43c1-abfd-94c17bdb64d0"/>
    <xsd:import namespace="6c28fdb1-901a-4fd9-94e7-c2f8cbc0af4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DateTaken" minOccurs="0"/>
                <xsd:element ref="ns3:MediaServiceLocation" minOccurs="0"/>
                <xsd:element ref="ns2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3740aa-8316-43c1-abfd-94c17bdb64d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c71ccd6-bb2f-401c-b52e-4b12b4718840}" ma:internalName="TaxCatchAll" ma:showField="CatchAllData" ma:web="683740aa-8316-43c1-abfd-94c17bdb64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8fdb1-901a-4fd9-94e7-c2f8cbc0af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a3fd067-f9d8-4bc7-8a8f-996e205f70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2419C6-D9BD-46E9-A3B5-0062F95E06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FE5BE6-2043-4BA2-B1EF-7442533300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3740aa-8316-43c1-abfd-94c17bdb64d0"/>
    <ds:schemaRef ds:uri="6c28fdb1-901a-4fd9-94e7-c2f8cbc0af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189</Words>
  <Application>Microsoft Office PowerPoint</Application>
  <PresentationFormat>Custom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Amasis MT Pro Black</vt:lpstr>
      <vt:lpstr>Arial</vt:lpstr>
      <vt:lpstr>Berlin Sans FB Demi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Dung, Vo Le Thuy</dc:creator>
  <cp:lastModifiedBy>Hien, Nguyen Thu</cp:lastModifiedBy>
  <cp:revision>11</cp:revision>
  <cp:lastPrinted>2022-09-24T09:17:22Z</cp:lastPrinted>
  <dcterms:created xsi:type="dcterms:W3CDTF">2022-09-24T04:00:45Z</dcterms:created>
  <dcterms:modified xsi:type="dcterms:W3CDTF">2022-09-24T09:31:10Z</dcterms:modified>
</cp:coreProperties>
</file>